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 id="2147483905" r:id="rId5"/>
    <p:sldMasterId id="2147483916" r:id="rId6"/>
  </p:sldMasterIdLst>
  <p:notesMasterIdLst>
    <p:notesMasterId r:id="rId22"/>
  </p:notesMasterIdLst>
  <p:handoutMasterIdLst>
    <p:handoutMasterId r:id="rId23"/>
  </p:handoutMasterIdLst>
  <p:sldIdLst>
    <p:sldId id="2147473117" r:id="rId7"/>
    <p:sldId id="2147473131" r:id="rId8"/>
    <p:sldId id="2147473118" r:id="rId9"/>
    <p:sldId id="2147473122" r:id="rId10"/>
    <p:sldId id="2147473130" r:id="rId11"/>
    <p:sldId id="730" r:id="rId12"/>
    <p:sldId id="2147473128" r:id="rId13"/>
    <p:sldId id="2147473127" r:id="rId14"/>
    <p:sldId id="731" r:id="rId15"/>
    <p:sldId id="2147473121" r:id="rId16"/>
    <p:sldId id="2147473115" r:id="rId17"/>
    <p:sldId id="2147473116" r:id="rId18"/>
    <p:sldId id="723" r:id="rId19"/>
    <p:sldId id="2147473129" r:id="rId20"/>
    <p:sldId id="411" r:id="rId21"/>
  </p:sldIdLst>
  <p:sldSz cx="12192000" cy="6858000"/>
  <p:notesSz cx="6858000" cy="9144000"/>
  <p:embeddedFontLst>
    <p:embeddedFont>
      <p:font typeface="Aktiv Grotesk" panose="020B0504020202020204" pitchFamily="34" charset="0"/>
      <p:regular r:id="rId24"/>
      <p:bold r:id="rId25"/>
    </p:embeddedFont>
    <p:embeddedFont>
      <p:font typeface="Aktiv Grotesk Medium" panose="020B0504020202020204" pitchFamily="34" charset="0"/>
      <p:regular r:id="rId2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0F0"/>
    <a:srgbClr val="10A0E0"/>
    <a:srgbClr val="1E32FA"/>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5738" autoAdjust="0"/>
  </p:normalViewPr>
  <p:slideViewPr>
    <p:cSldViewPr snapToGrid="0">
      <p:cViewPr varScale="1">
        <p:scale>
          <a:sx n="41" d="100"/>
          <a:sy n="41" d="100"/>
        </p:scale>
        <p:origin x="1604" y="36"/>
      </p:cViewPr>
      <p:guideLst>
        <p:guide orient="horz" pos="2160"/>
        <p:guide pos="3840"/>
      </p:guideLst>
    </p:cSldViewPr>
  </p:slideViewPr>
  <p:notesTextViewPr>
    <p:cViewPr>
      <p:scale>
        <a:sx n="1" d="1"/>
        <a:sy n="1" d="1"/>
      </p:scale>
      <p:origin x="0" y="0"/>
    </p:cViewPr>
  </p:notesTextViewPr>
  <p:sorterViewPr>
    <p:cViewPr>
      <p:scale>
        <a:sx n="100" d="100"/>
        <a:sy n="100" d="100"/>
      </p:scale>
      <p:origin x="0" y="-5592"/>
    </p:cViewPr>
  </p:sorterViewPr>
  <p:notesViewPr>
    <p:cSldViewPr snapToGrid="0">
      <p:cViewPr varScale="1">
        <p:scale>
          <a:sx n="84" d="100"/>
          <a:sy n="84" d="100"/>
        </p:scale>
        <p:origin x="3912" y="12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font" Target="fonts/font3.fntdata"/><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font" Target="fonts/font2.fntdata"/><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font" Target="fonts/font1.fntdata"/><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handoutMaster" Target="handoutMasters/handoutMaster1.xml"/><Relationship Id="rId28"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31"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notesMaster" Target="notesMasters/notesMaster1.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ighi-nse Floyd Abang" userId="d2bc2344-346d-4dd3-a49c-6ce1efc07e01" providerId="ADAL" clId="{94DDCBB4-F97A-418B-867A-C46717F4E392}"/>
    <pc:docChg chg="delSld">
      <pc:chgData name="Jighi-nse Floyd Abang" userId="d2bc2344-346d-4dd3-a49c-6ce1efc07e01" providerId="ADAL" clId="{94DDCBB4-F97A-418B-867A-C46717F4E392}" dt="2025-11-12T23:45:55.520" v="2" actId="47"/>
      <pc:docMkLst>
        <pc:docMk/>
      </pc:docMkLst>
      <pc:sldChg chg="del">
        <pc:chgData name="Jighi-nse Floyd Abang" userId="d2bc2344-346d-4dd3-a49c-6ce1efc07e01" providerId="ADAL" clId="{94DDCBB4-F97A-418B-867A-C46717F4E392}" dt="2025-11-12T23:45:44.085" v="0" actId="47"/>
        <pc:sldMkLst>
          <pc:docMk/>
          <pc:sldMk cId="804131926" sldId="725"/>
        </pc:sldMkLst>
      </pc:sldChg>
      <pc:sldChg chg="del">
        <pc:chgData name="Jighi-nse Floyd Abang" userId="d2bc2344-346d-4dd3-a49c-6ce1efc07e01" providerId="ADAL" clId="{94DDCBB4-F97A-418B-867A-C46717F4E392}" dt="2025-11-12T23:45:46.920" v="1" actId="47"/>
        <pc:sldMkLst>
          <pc:docMk/>
          <pc:sldMk cId="1658314925" sldId="726"/>
        </pc:sldMkLst>
      </pc:sldChg>
      <pc:sldChg chg="del">
        <pc:chgData name="Jighi-nse Floyd Abang" userId="d2bc2344-346d-4dd3-a49c-6ce1efc07e01" providerId="ADAL" clId="{94DDCBB4-F97A-418B-867A-C46717F4E392}" dt="2025-11-12T23:45:55.520" v="2" actId="47"/>
        <pc:sldMkLst>
          <pc:docMk/>
          <pc:sldMk cId="323737129" sldId="1448942839"/>
        </pc:sldMkLst>
      </pc:sldChg>
      <pc:sldChg chg="del">
        <pc:chgData name="Jighi-nse Floyd Abang" userId="d2bc2344-346d-4dd3-a49c-6ce1efc07e01" providerId="ADAL" clId="{94DDCBB4-F97A-418B-867A-C46717F4E392}" dt="2025-11-12T23:45:55.520" v="2" actId="47"/>
        <pc:sldMkLst>
          <pc:docMk/>
          <pc:sldMk cId="2238308021" sldId="1448942841"/>
        </pc:sldMkLst>
      </pc:sldChg>
      <pc:sldChg chg="del">
        <pc:chgData name="Jighi-nse Floyd Abang" userId="d2bc2344-346d-4dd3-a49c-6ce1efc07e01" providerId="ADAL" clId="{94DDCBB4-F97A-418B-867A-C46717F4E392}" dt="2025-11-12T23:45:55.520" v="2" actId="47"/>
        <pc:sldMkLst>
          <pc:docMk/>
          <pc:sldMk cId="1557130215" sldId="2147473051"/>
        </pc:sldMkLst>
      </pc:sldChg>
      <pc:sldChg chg="del">
        <pc:chgData name="Jighi-nse Floyd Abang" userId="d2bc2344-346d-4dd3-a49c-6ce1efc07e01" providerId="ADAL" clId="{94DDCBB4-F97A-418B-867A-C46717F4E392}" dt="2025-11-12T23:45:55.520" v="2" actId="47"/>
        <pc:sldMkLst>
          <pc:docMk/>
          <pc:sldMk cId="922361205" sldId="2147473052"/>
        </pc:sldMkLst>
      </pc:sldChg>
      <pc:sldMasterChg chg="delSldLayout">
        <pc:chgData name="Jighi-nse Floyd Abang" userId="d2bc2344-346d-4dd3-a49c-6ce1efc07e01" providerId="ADAL" clId="{94DDCBB4-F97A-418B-867A-C46717F4E392}" dt="2025-11-12T23:45:55.520" v="2" actId="47"/>
        <pc:sldMasterMkLst>
          <pc:docMk/>
          <pc:sldMasterMk cId="3232202241" sldId="2147483648"/>
        </pc:sldMasterMkLst>
        <pc:sldLayoutChg chg="del">
          <pc:chgData name="Jighi-nse Floyd Abang" userId="d2bc2344-346d-4dd3-a49c-6ce1efc07e01" providerId="ADAL" clId="{94DDCBB4-F97A-418B-867A-C46717F4E392}" dt="2025-11-12T23:45:55.520" v="2" actId="47"/>
          <pc:sldLayoutMkLst>
            <pc:docMk/>
            <pc:sldMasterMk cId="3232202241" sldId="2147483648"/>
            <pc:sldLayoutMk cId="2651950912" sldId="2147483934"/>
          </pc:sldLayoutMkLst>
        </pc:sldLayoutChg>
      </pc:sldMasterChg>
    </pc:docChg>
  </pc:docChgLst>
</pc:chgInfo>
</file>

<file path=ppt/diagrams/_rels/data2.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svg"/><Relationship Id="rId1" Type="http://schemas.openxmlformats.org/officeDocument/2006/relationships/image" Target="../media/image18.png"/><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svg"/></Relationships>
</file>

<file path=ppt/diagrams/_rels/drawing2.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svg"/><Relationship Id="rId1" Type="http://schemas.openxmlformats.org/officeDocument/2006/relationships/image" Target="../media/image18.png"/><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786A207-674A-45D7-A2D7-BDB20CF6BE5E}"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240E660E-F6DC-4293-8F7E-5021A07442D6}">
      <dgm:prSet/>
      <dgm:spPr/>
      <dgm:t>
        <a:bodyPr/>
        <a:lstStyle/>
        <a:p>
          <a:r>
            <a:rPr lang="en-US"/>
            <a:t>Introduction </a:t>
          </a:r>
        </a:p>
      </dgm:t>
    </dgm:pt>
    <dgm:pt modelId="{BFD97969-C710-413E-BDE1-DEF134E15496}" type="parTrans" cxnId="{8862F617-C428-45FD-8388-CC6F7F2DE225}">
      <dgm:prSet/>
      <dgm:spPr/>
      <dgm:t>
        <a:bodyPr/>
        <a:lstStyle/>
        <a:p>
          <a:endParaRPr lang="en-US"/>
        </a:p>
      </dgm:t>
    </dgm:pt>
    <dgm:pt modelId="{77EAA43E-C9EC-48E7-AB77-7505D7F0F5E1}" type="sibTrans" cxnId="{8862F617-C428-45FD-8388-CC6F7F2DE225}">
      <dgm:prSet/>
      <dgm:spPr/>
      <dgm:t>
        <a:bodyPr/>
        <a:lstStyle/>
        <a:p>
          <a:endParaRPr lang="en-US"/>
        </a:p>
      </dgm:t>
    </dgm:pt>
    <dgm:pt modelId="{A070100B-994C-45AE-9D86-59CB233E85AB}">
      <dgm:prSet/>
      <dgm:spPr/>
      <dgm:t>
        <a:bodyPr/>
        <a:lstStyle/>
        <a:p>
          <a:r>
            <a:rPr lang="en-US" dirty="0"/>
            <a:t>Ground Handling Incidents Linked to Non-Compliance</a:t>
          </a:r>
        </a:p>
      </dgm:t>
    </dgm:pt>
    <dgm:pt modelId="{51F06837-AEA1-4229-B11E-0CEB985DA44F}" type="parTrans" cxnId="{5D0AB7F2-46DD-4D0D-8F57-62D67494476A}">
      <dgm:prSet/>
      <dgm:spPr/>
      <dgm:t>
        <a:bodyPr/>
        <a:lstStyle/>
        <a:p>
          <a:endParaRPr lang="en-US"/>
        </a:p>
      </dgm:t>
    </dgm:pt>
    <dgm:pt modelId="{11238E20-0A4E-417C-B617-B0B58300CE76}" type="sibTrans" cxnId="{5D0AB7F2-46DD-4D0D-8F57-62D67494476A}">
      <dgm:prSet/>
      <dgm:spPr/>
      <dgm:t>
        <a:bodyPr/>
        <a:lstStyle/>
        <a:p>
          <a:endParaRPr lang="en-US"/>
        </a:p>
      </dgm:t>
    </dgm:pt>
    <dgm:pt modelId="{0A430357-73D6-4F77-8B56-1BA00671256F}">
      <dgm:prSet/>
      <dgm:spPr/>
      <dgm:t>
        <a:bodyPr/>
        <a:lstStyle/>
        <a:p>
          <a:r>
            <a:rPr lang="en-US" dirty="0"/>
            <a:t>GOSM Ed.10 Rev1 &amp; AHM Ed.46 Overview</a:t>
          </a:r>
        </a:p>
      </dgm:t>
    </dgm:pt>
    <dgm:pt modelId="{03926DA7-72C6-41A0-8E21-F3088CC9FD45}" type="parTrans" cxnId="{33EE27F0-C8BE-4562-A0CF-32F782A584EB}">
      <dgm:prSet/>
      <dgm:spPr/>
      <dgm:t>
        <a:bodyPr/>
        <a:lstStyle/>
        <a:p>
          <a:endParaRPr lang="en-US"/>
        </a:p>
      </dgm:t>
    </dgm:pt>
    <dgm:pt modelId="{B8323616-5C5D-4724-99FD-C0C23942DFE7}" type="sibTrans" cxnId="{33EE27F0-C8BE-4562-A0CF-32F782A584EB}">
      <dgm:prSet/>
      <dgm:spPr/>
      <dgm:t>
        <a:bodyPr/>
        <a:lstStyle/>
        <a:p>
          <a:endParaRPr lang="en-US"/>
        </a:p>
      </dgm:t>
    </dgm:pt>
    <dgm:pt modelId="{15EB5AEE-1A9D-4030-961B-D9077C23048A}">
      <dgm:prSet/>
      <dgm:spPr/>
      <dgm:t>
        <a:bodyPr/>
        <a:lstStyle/>
        <a:p>
          <a:r>
            <a:rPr lang="en-US" dirty="0"/>
            <a:t>GOSM Ed.10 Rev1 &amp; IGOM Ed.14 Overview</a:t>
          </a:r>
        </a:p>
      </dgm:t>
    </dgm:pt>
    <dgm:pt modelId="{D26CB653-F65C-4401-B22E-C9AD66BFE283}" type="parTrans" cxnId="{BEE63C94-A1A0-4B5F-BC2C-CE33B600D63E}">
      <dgm:prSet/>
      <dgm:spPr/>
      <dgm:t>
        <a:bodyPr/>
        <a:lstStyle/>
        <a:p>
          <a:endParaRPr lang="en-US"/>
        </a:p>
      </dgm:t>
    </dgm:pt>
    <dgm:pt modelId="{83252F8B-DE31-4E99-9325-788BBDB1AB0C}" type="sibTrans" cxnId="{BEE63C94-A1A0-4B5F-BC2C-CE33B600D63E}">
      <dgm:prSet/>
      <dgm:spPr/>
      <dgm:t>
        <a:bodyPr/>
        <a:lstStyle/>
        <a:p>
          <a:endParaRPr lang="en-US"/>
        </a:p>
      </dgm:t>
    </dgm:pt>
    <dgm:pt modelId="{A6DF05EB-A636-4909-AD77-44E8AFAC0F29}">
      <dgm:prSet/>
      <dgm:spPr/>
      <dgm:t>
        <a:bodyPr/>
        <a:lstStyle/>
        <a:p>
          <a:r>
            <a:rPr lang="en-US"/>
            <a:t>Implications for Ground Handling Service Providers</a:t>
          </a:r>
        </a:p>
      </dgm:t>
    </dgm:pt>
    <dgm:pt modelId="{4327C71C-F8B0-4CA7-BDFA-1FF9EBD961DE}" type="parTrans" cxnId="{3DDC9CEF-9996-458E-83B3-58AE4CB16CAB}">
      <dgm:prSet/>
      <dgm:spPr/>
      <dgm:t>
        <a:bodyPr/>
        <a:lstStyle/>
        <a:p>
          <a:endParaRPr lang="en-US"/>
        </a:p>
      </dgm:t>
    </dgm:pt>
    <dgm:pt modelId="{56D86A4F-69CF-4C53-B518-E729951ACE3A}" type="sibTrans" cxnId="{3DDC9CEF-9996-458E-83B3-58AE4CB16CAB}">
      <dgm:prSet/>
      <dgm:spPr/>
      <dgm:t>
        <a:bodyPr/>
        <a:lstStyle/>
        <a:p>
          <a:endParaRPr lang="en-US"/>
        </a:p>
      </dgm:t>
    </dgm:pt>
    <dgm:pt modelId="{C02488CB-584C-4B67-AFE4-D8DE8F4E4CB8}">
      <dgm:prSet/>
      <dgm:spPr/>
      <dgm:t>
        <a:bodyPr/>
        <a:lstStyle/>
        <a:p>
          <a:r>
            <a:rPr lang="en-US"/>
            <a:t>Summary of Standards Alignment</a:t>
          </a:r>
        </a:p>
      </dgm:t>
    </dgm:pt>
    <dgm:pt modelId="{4652E4FC-76ED-4400-AA34-B9F44ABB66A8}" type="parTrans" cxnId="{9F2717CF-8808-4378-B662-97F52AFA8841}">
      <dgm:prSet/>
      <dgm:spPr/>
      <dgm:t>
        <a:bodyPr/>
        <a:lstStyle/>
        <a:p>
          <a:endParaRPr lang="en-US"/>
        </a:p>
      </dgm:t>
    </dgm:pt>
    <dgm:pt modelId="{91ABCD85-A931-431A-8E47-5D9C2B8AFD7E}" type="sibTrans" cxnId="{9F2717CF-8808-4378-B662-97F52AFA8841}">
      <dgm:prSet/>
      <dgm:spPr/>
      <dgm:t>
        <a:bodyPr/>
        <a:lstStyle/>
        <a:p>
          <a:endParaRPr lang="en-US"/>
        </a:p>
      </dgm:t>
    </dgm:pt>
    <dgm:pt modelId="{A2724A6E-2B14-4788-8799-B3DB76461095}">
      <dgm:prSet/>
      <dgm:spPr/>
      <dgm:t>
        <a:bodyPr/>
        <a:lstStyle/>
        <a:p>
          <a:r>
            <a:rPr lang="en-US"/>
            <a:t>Conclusion and Next Steps</a:t>
          </a:r>
        </a:p>
      </dgm:t>
    </dgm:pt>
    <dgm:pt modelId="{74467414-3530-4395-BB32-AC970B0BA1D1}" type="parTrans" cxnId="{295538C6-83A9-4513-A919-DCDFAC4D6AD8}">
      <dgm:prSet/>
      <dgm:spPr/>
      <dgm:t>
        <a:bodyPr/>
        <a:lstStyle/>
        <a:p>
          <a:endParaRPr lang="en-US"/>
        </a:p>
      </dgm:t>
    </dgm:pt>
    <dgm:pt modelId="{B57926DF-73D1-4F23-A030-EC1205E0B960}" type="sibTrans" cxnId="{295538C6-83A9-4513-A919-DCDFAC4D6AD8}">
      <dgm:prSet/>
      <dgm:spPr/>
      <dgm:t>
        <a:bodyPr/>
        <a:lstStyle/>
        <a:p>
          <a:endParaRPr lang="en-US"/>
        </a:p>
      </dgm:t>
    </dgm:pt>
    <dgm:pt modelId="{B0A5CCC7-9C71-4DB6-BAB2-7689FCA261E1}">
      <dgm:prSet/>
      <dgm:spPr/>
      <dgm:t>
        <a:bodyPr/>
        <a:lstStyle/>
        <a:p>
          <a:r>
            <a:rPr lang="en-US"/>
            <a:t>What is needed</a:t>
          </a:r>
        </a:p>
      </dgm:t>
    </dgm:pt>
    <dgm:pt modelId="{0D5B8940-FA3E-41CD-8C6A-135960076ECF}" type="parTrans" cxnId="{54A2B743-7199-441D-B6AF-6716676DB363}">
      <dgm:prSet/>
      <dgm:spPr/>
      <dgm:t>
        <a:bodyPr/>
        <a:lstStyle/>
        <a:p>
          <a:endParaRPr lang="en-US"/>
        </a:p>
      </dgm:t>
    </dgm:pt>
    <dgm:pt modelId="{0E523A26-CD67-4132-B8B7-954D650FA9DB}" type="sibTrans" cxnId="{54A2B743-7199-441D-B6AF-6716676DB363}">
      <dgm:prSet/>
      <dgm:spPr/>
      <dgm:t>
        <a:bodyPr/>
        <a:lstStyle/>
        <a:p>
          <a:endParaRPr lang="en-US"/>
        </a:p>
      </dgm:t>
    </dgm:pt>
    <dgm:pt modelId="{708066EA-BB3F-4A65-9FA1-A8EFB865D747}">
      <dgm:prSet/>
      <dgm:spPr/>
      <dgm:t>
        <a:bodyPr/>
        <a:lstStyle/>
        <a:p>
          <a:r>
            <a:rPr lang="en-US" dirty="0"/>
            <a:t>ICAO Doc 10121 &amp; AHM Ed.46 Overview</a:t>
          </a:r>
        </a:p>
      </dgm:t>
    </dgm:pt>
    <dgm:pt modelId="{74B013B7-196C-48D7-AD30-CF3B85333DD2}" type="sibTrans" cxnId="{98A8516D-DFF1-4A0C-9D6A-3AC35355C6EB}">
      <dgm:prSet/>
      <dgm:spPr/>
      <dgm:t>
        <a:bodyPr/>
        <a:lstStyle/>
        <a:p>
          <a:endParaRPr lang="en-US"/>
        </a:p>
      </dgm:t>
    </dgm:pt>
    <dgm:pt modelId="{C71F5CB8-071A-4DBC-B604-F220215C33E3}" type="parTrans" cxnId="{98A8516D-DFF1-4A0C-9D6A-3AC35355C6EB}">
      <dgm:prSet/>
      <dgm:spPr/>
      <dgm:t>
        <a:bodyPr/>
        <a:lstStyle/>
        <a:p>
          <a:endParaRPr lang="en-US"/>
        </a:p>
      </dgm:t>
    </dgm:pt>
    <dgm:pt modelId="{359DA557-5341-40A4-8916-D758390E8AA3}">
      <dgm:prSet/>
      <dgm:spPr/>
      <dgm:t>
        <a:bodyPr/>
        <a:lstStyle/>
        <a:p>
          <a:r>
            <a:rPr lang="en-US" dirty="0"/>
            <a:t>ICAO Doc 10121 &amp; IGOM Ed.14 Overview</a:t>
          </a:r>
        </a:p>
      </dgm:t>
    </dgm:pt>
    <dgm:pt modelId="{CC2BE83F-7C63-421F-99CB-87034EC00F18}" type="parTrans" cxnId="{80C87060-69A0-4BA0-9B75-F46125CE9A60}">
      <dgm:prSet/>
      <dgm:spPr/>
      <dgm:t>
        <a:bodyPr/>
        <a:lstStyle/>
        <a:p>
          <a:endParaRPr lang="en-US"/>
        </a:p>
      </dgm:t>
    </dgm:pt>
    <dgm:pt modelId="{7B5032EE-21CD-4017-A4DD-67A1AB8A30E7}" type="sibTrans" cxnId="{80C87060-69A0-4BA0-9B75-F46125CE9A60}">
      <dgm:prSet/>
      <dgm:spPr/>
      <dgm:t>
        <a:bodyPr/>
        <a:lstStyle/>
        <a:p>
          <a:endParaRPr lang="en-US"/>
        </a:p>
      </dgm:t>
    </dgm:pt>
    <dgm:pt modelId="{908C0501-00E7-4F95-8032-0D88CE743DF9}">
      <dgm:prSet/>
      <dgm:spPr/>
      <dgm:t>
        <a:bodyPr/>
        <a:lstStyle/>
        <a:p>
          <a:r>
            <a:rPr lang="en-US" dirty="0"/>
            <a:t>ICAO Doc10121 &amp; GOSM Ed.10 Rev1 Overview</a:t>
          </a:r>
        </a:p>
      </dgm:t>
    </dgm:pt>
    <dgm:pt modelId="{3C6A63F7-30B7-4559-9A89-7DAABDB23893}" type="parTrans" cxnId="{7BE04B15-8128-43ED-AE4A-BA7B3B06781F}">
      <dgm:prSet/>
      <dgm:spPr/>
      <dgm:t>
        <a:bodyPr/>
        <a:lstStyle/>
        <a:p>
          <a:endParaRPr lang="en-US"/>
        </a:p>
      </dgm:t>
    </dgm:pt>
    <dgm:pt modelId="{2753032F-F58D-419A-9A56-1EDB70EDAAD8}" type="sibTrans" cxnId="{7BE04B15-8128-43ED-AE4A-BA7B3B06781F}">
      <dgm:prSet/>
      <dgm:spPr/>
      <dgm:t>
        <a:bodyPr/>
        <a:lstStyle/>
        <a:p>
          <a:endParaRPr lang="en-US"/>
        </a:p>
      </dgm:t>
    </dgm:pt>
    <dgm:pt modelId="{A7E27641-2360-45C9-983E-BE9F87E42757}" type="pres">
      <dgm:prSet presAssocID="{B786A207-674A-45D7-A2D7-BDB20CF6BE5E}" presName="vert0" presStyleCnt="0">
        <dgm:presLayoutVars>
          <dgm:dir/>
          <dgm:animOne val="branch"/>
          <dgm:animLvl val="lvl"/>
        </dgm:presLayoutVars>
      </dgm:prSet>
      <dgm:spPr/>
    </dgm:pt>
    <dgm:pt modelId="{B87A4F8C-0CD7-4F53-890D-F5EE8EDF675E}" type="pres">
      <dgm:prSet presAssocID="{240E660E-F6DC-4293-8F7E-5021A07442D6}" presName="thickLine" presStyleLbl="alignNode1" presStyleIdx="0" presStyleCnt="11"/>
      <dgm:spPr/>
    </dgm:pt>
    <dgm:pt modelId="{5FA13893-16A1-4B7B-9B6C-9DC7FE3AE105}" type="pres">
      <dgm:prSet presAssocID="{240E660E-F6DC-4293-8F7E-5021A07442D6}" presName="horz1" presStyleCnt="0"/>
      <dgm:spPr/>
    </dgm:pt>
    <dgm:pt modelId="{867CC54B-F250-458A-B9AB-7E26B0F0B025}" type="pres">
      <dgm:prSet presAssocID="{240E660E-F6DC-4293-8F7E-5021A07442D6}" presName="tx1" presStyleLbl="revTx" presStyleIdx="0" presStyleCnt="11"/>
      <dgm:spPr/>
    </dgm:pt>
    <dgm:pt modelId="{58E63A2F-EC73-4A7E-A8D2-FA5DE9E0FDC7}" type="pres">
      <dgm:prSet presAssocID="{240E660E-F6DC-4293-8F7E-5021A07442D6}" presName="vert1" presStyleCnt="0"/>
      <dgm:spPr/>
    </dgm:pt>
    <dgm:pt modelId="{441339E6-67B5-4A2A-AEEC-E63FA46E0F87}" type="pres">
      <dgm:prSet presAssocID="{A070100B-994C-45AE-9D86-59CB233E85AB}" presName="thickLine" presStyleLbl="alignNode1" presStyleIdx="1" presStyleCnt="11"/>
      <dgm:spPr/>
    </dgm:pt>
    <dgm:pt modelId="{690E9102-0D59-4BBD-96EA-3577A2E56DAC}" type="pres">
      <dgm:prSet presAssocID="{A070100B-994C-45AE-9D86-59CB233E85AB}" presName="horz1" presStyleCnt="0"/>
      <dgm:spPr/>
    </dgm:pt>
    <dgm:pt modelId="{47452145-DD8C-459E-89A7-1CFF903F2057}" type="pres">
      <dgm:prSet presAssocID="{A070100B-994C-45AE-9D86-59CB233E85AB}" presName="tx1" presStyleLbl="revTx" presStyleIdx="1" presStyleCnt="11"/>
      <dgm:spPr/>
    </dgm:pt>
    <dgm:pt modelId="{D6380094-739E-48F3-BEF9-9686AE8F1C32}" type="pres">
      <dgm:prSet presAssocID="{A070100B-994C-45AE-9D86-59CB233E85AB}" presName="vert1" presStyleCnt="0"/>
      <dgm:spPr/>
    </dgm:pt>
    <dgm:pt modelId="{0E5A900F-17E2-4AB5-82CE-B145065B3A41}" type="pres">
      <dgm:prSet presAssocID="{708066EA-BB3F-4A65-9FA1-A8EFB865D747}" presName="thickLine" presStyleLbl="alignNode1" presStyleIdx="2" presStyleCnt="11"/>
      <dgm:spPr/>
    </dgm:pt>
    <dgm:pt modelId="{B19288FB-6E29-4A73-8335-46FFA2EF1851}" type="pres">
      <dgm:prSet presAssocID="{708066EA-BB3F-4A65-9FA1-A8EFB865D747}" presName="horz1" presStyleCnt="0"/>
      <dgm:spPr/>
    </dgm:pt>
    <dgm:pt modelId="{E4545192-70A5-4D5F-9966-DE096EB1E877}" type="pres">
      <dgm:prSet presAssocID="{708066EA-BB3F-4A65-9FA1-A8EFB865D747}" presName="tx1" presStyleLbl="revTx" presStyleIdx="2" presStyleCnt="11"/>
      <dgm:spPr/>
    </dgm:pt>
    <dgm:pt modelId="{961973CC-64C0-4CAF-9B23-ABB8A92C7E29}" type="pres">
      <dgm:prSet presAssocID="{708066EA-BB3F-4A65-9FA1-A8EFB865D747}" presName="vert1" presStyleCnt="0"/>
      <dgm:spPr/>
    </dgm:pt>
    <dgm:pt modelId="{D9415387-EC1E-4B8F-A563-FFEEA3951049}" type="pres">
      <dgm:prSet presAssocID="{359DA557-5341-40A4-8916-D758390E8AA3}" presName="thickLine" presStyleLbl="alignNode1" presStyleIdx="3" presStyleCnt="11"/>
      <dgm:spPr/>
    </dgm:pt>
    <dgm:pt modelId="{50FD81D5-0B8A-4421-A312-FDC0A5488352}" type="pres">
      <dgm:prSet presAssocID="{359DA557-5341-40A4-8916-D758390E8AA3}" presName="horz1" presStyleCnt="0"/>
      <dgm:spPr/>
    </dgm:pt>
    <dgm:pt modelId="{541C47AE-1166-49A9-B29F-8E02E4EF1AB9}" type="pres">
      <dgm:prSet presAssocID="{359DA557-5341-40A4-8916-D758390E8AA3}" presName="tx1" presStyleLbl="revTx" presStyleIdx="3" presStyleCnt="11"/>
      <dgm:spPr/>
    </dgm:pt>
    <dgm:pt modelId="{380CB8BD-CB01-4653-939F-84F8BCBD2521}" type="pres">
      <dgm:prSet presAssocID="{359DA557-5341-40A4-8916-D758390E8AA3}" presName="vert1" presStyleCnt="0"/>
      <dgm:spPr/>
    </dgm:pt>
    <dgm:pt modelId="{5F567773-420B-492E-9CC2-9CE715E7BFF5}" type="pres">
      <dgm:prSet presAssocID="{908C0501-00E7-4F95-8032-0D88CE743DF9}" presName="thickLine" presStyleLbl="alignNode1" presStyleIdx="4" presStyleCnt="11"/>
      <dgm:spPr/>
    </dgm:pt>
    <dgm:pt modelId="{3612FF0E-FB9C-42FF-89E5-F680430CC706}" type="pres">
      <dgm:prSet presAssocID="{908C0501-00E7-4F95-8032-0D88CE743DF9}" presName="horz1" presStyleCnt="0"/>
      <dgm:spPr/>
    </dgm:pt>
    <dgm:pt modelId="{ED916FB5-6B45-4A24-917F-041AF2983BEE}" type="pres">
      <dgm:prSet presAssocID="{908C0501-00E7-4F95-8032-0D88CE743DF9}" presName="tx1" presStyleLbl="revTx" presStyleIdx="4" presStyleCnt="11"/>
      <dgm:spPr/>
    </dgm:pt>
    <dgm:pt modelId="{95843426-F995-4716-9397-5E5E7EDD6877}" type="pres">
      <dgm:prSet presAssocID="{908C0501-00E7-4F95-8032-0D88CE743DF9}" presName="vert1" presStyleCnt="0"/>
      <dgm:spPr/>
    </dgm:pt>
    <dgm:pt modelId="{C202D9A6-6067-4FD2-92FE-3D18E665D7DD}" type="pres">
      <dgm:prSet presAssocID="{0A430357-73D6-4F77-8B56-1BA00671256F}" presName="thickLine" presStyleLbl="alignNode1" presStyleIdx="5" presStyleCnt="11"/>
      <dgm:spPr/>
    </dgm:pt>
    <dgm:pt modelId="{031E20B4-A5D1-4D63-9068-82A70288554C}" type="pres">
      <dgm:prSet presAssocID="{0A430357-73D6-4F77-8B56-1BA00671256F}" presName="horz1" presStyleCnt="0"/>
      <dgm:spPr/>
    </dgm:pt>
    <dgm:pt modelId="{B272FC4A-B109-4117-9AB2-660D9EB7CB9B}" type="pres">
      <dgm:prSet presAssocID="{0A430357-73D6-4F77-8B56-1BA00671256F}" presName="tx1" presStyleLbl="revTx" presStyleIdx="5" presStyleCnt="11"/>
      <dgm:spPr/>
    </dgm:pt>
    <dgm:pt modelId="{42FCC7FF-2392-49EB-8E44-ABF456CEDCCE}" type="pres">
      <dgm:prSet presAssocID="{0A430357-73D6-4F77-8B56-1BA00671256F}" presName="vert1" presStyleCnt="0"/>
      <dgm:spPr/>
    </dgm:pt>
    <dgm:pt modelId="{2F7EC9DC-1286-4475-BB17-6A90F2E8AD33}" type="pres">
      <dgm:prSet presAssocID="{15EB5AEE-1A9D-4030-961B-D9077C23048A}" presName="thickLine" presStyleLbl="alignNode1" presStyleIdx="6" presStyleCnt="11"/>
      <dgm:spPr/>
    </dgm:pt>
    <dgm:pt modelId="{E561F9CE-F8E7-44F4-B52D-5A9719DEF79A}" type="pres">
      <dgm:prSet presAssocID="{15EB5AEE-1A9D-4030-961B-D9077C23048A}" presName="horz1" presStyleCnt="0"/>
      <dgm:spPr/>
    </dgm:pt>
    <dgm:pt modelId="{4BB0BE0B-51CE-42D1-9754-6A6E3F954BA6}" type="pres">
      <dgm:prSet presAssocID="{15EB5AEE-1A9D-4030-961B-D9077C23048A}" presName="tx1" presStyleLbl="revTx" presStyleIdx="6" presStyleCnt="11"/>
      <dgm:spPr/>
    </dgm:pt>
    <dgm:pt modelId="{89A026D0-9374-4FB7-AB21-F02747225B1A}" type="pres">
      <dgm:prSet presAssocID="{15EB5AEE-1A9D-4030-961B-D9077C23048A}" presName="vert1" presStyleCnt="0"/>
      <dgm:spPr/>
    </dgm:pt>
    <dgm:pt modelId="{AFDA7BD4-DFC2-43C6-BE0B-CB3CDC154BEA}" type="pres">
      <dgm:prSet presAssocID="{A6DF05EB-A636-4909-AD77-44E8AFAC0F29}" presName="thickLine" presStyleLbl="alignNode1" presStyleIdx="7" presStyleCnt="11"/>
      <dgm:spPr/>
    </dgm:pt>
    <dgm:pt modelId="{1B181F42-4051-4E6B-918D-51C4D4837001}" type="pres">
      <dgm:prSet presAssocID="{A6DF05EB-A636-4909-AD77-44E8AFAC0F29}" presName="horz1" presStyleCnt="0"/>
      <dgm:spPr/>
    </dgm:pt>
    <dgm:pt modelId="{D470CE2F-D903-4E87-BEE9-E389C0AA469B}" type="pres">
      <dgm:prSet presAssocID="{A6DF05EB-A636-4909-AD77-44E8AFAC0F29}" presName="tx1" presStyleLbl="revTx" presStyleIdx="7" presStyleCnt="11"/>
      <dgm:spPr/>
    </dgm:pt>
    <dgm:pt modelId="{D1880215-6A5F-407E-B8FA-8B476C910FA8}" type="pres">
      <dgm:prSet presAssocID="{A6DF05EB-A636-4909-AD77-44E8AFAC0F29}" presName="vert1" presStyleCnt="0"/>
      <dgm:spPr/>
    </dgm:pt>
    <dgm:pt modelId="{EE83A8A4-EB68-4ED9-B898-5139E1E6828D}" type="pres">
      <dgm:prSet presAssocID="{C02488CB-584C-4B67-AFE4-D8DE8F4E4CB8}" presName="thickLine" presStyleLbl="alignNode1" presStyleIdx="8" presStyleCnt="11"/>
      <dgm:spPr/>
    </dgm:pt>
    <dgm:pt modelId="{DCD07A54-DDE5-402A-BE8F-2E10857FD95E}" type="pres">
      <dgm:prSet presAssocID="{C02488CB-584C-4B67-AFE4-D8DE8F4E4CB8}" presName="horz1" presStyleCnt="0"/>
      <dgm:spPr/>
    </dgm:pt>
    <dgm:pt modelId="{52D15219-4622-41B1-9625-CDDED8354DAA}" type="pres">
      <dgm:prSet presAssocID="{C02488CB-584C-4B67-AFE4-D8DE8F4E4CB8}" presName="tx1" presStyleLbl="revTx" presStyleIdx="8" presStyleCnt="11"/>
      <dgm:spPr/>
    </dgm:pt>
    <dgm:pt modelId="{6EF4BD57-2619-4F21-8661-FDBCD5245E27}" type="pres">
      <dgm:prSet presAssocID="{C02488CB-584C-4B67-AFE4-D8DE8F4E4CB8}" presName="vert1" presStyleCnt="0"/>
      <dgm:spPr/>
    </dgm:pt>
    <dgm:pt modelId="{56B7779F-0E89-4B9F-89FE-4063B85E695D}" type="pres">
      <dgm:prSet presAssocID="{A2724A6E-2B14-4788-8799-B3DB76461095}" presName="thickLine" presStyleLbl="alignNode1" presStyleIdx="9" presStyleCnt="11"/>
      <dgm:spPr/>
    </dgm:pt>
    <dgm:pt modelId="{F33734CC-E029-40D0-AE03-644230C50F36}" type="pres">
      <dgm:prSet presAssocID="{A2724A6E-2B14-4788-8799-B3DB76461095}" presName="horz1" presStyleCnt="0"/>
      <dgm:spPr/>
    </dgm:pt>
    <dgm:pt modelId="{C2547959-429B-494F-B75C-4926708A9A6E}" type="pres">
      <dgm:prSet presAssocID="{A2724A6E-2B14-4788-8799-B3DB76461095}" presName="tx1" presStyleLbl="revTx" presStyleIdx="9" presStyleCnt="11"/>
      <dgm:spPr/>
    </dgm:pt>
    <dgm:pt modelId="{5E69D808-E2E9-43E9-A745-E5C44F1E0EBE}" type="pres">
      <dgm:prSet presAssocID="{A2724A6E-2B14-4788-8799-B3DB76461095}" presName="vert1" presStyleCnt="0"/>
      <dgm:spPr/>
    </dgm:pt>
    <dgm:pt modelId="{27606943-825F-4332-88A8-B6A252C90551}" type="pres">
      <dgm:prSet presAssocID="{B0A5CCC7-9C71-4DB6-BAB2-7689FCA261E1}" presName="thickLine" presStyleLbl="alignNode1" presStyleIdx="10" presStyleCnt="11"/>
      <dgm:spPr/>
    </dgm:pt>
    <dgm:pt modelId="{2C5C4888-D08D-48EC-B1BB-138EDF363D00}" type="pres">
      <dgm:prSet presAssocID="{B0A5CCC7-9C71-4DB6-BAB2-7689FCA261E1}" presName="horz1" presStyleCnt="0"/>
      <dgm:spPr/>
    </dgm:pt>
    <dgm:pt modelId="{49D3D7D4-6154-4A0F-8D1A-B10AB6540AA1}" type="pres">
      <dgm:prSet presAssocID="{B0A5CCC7-9C71-4DB6-BAB2-7689FCA261E1}" presName="tx1" presStyleLbl="revTx" presStyleIdx="10" presStyleCnt="11"/>
      <dgm:spPr/>
    </dgm:pt>
    <dgm:pt modelId="{0FDB2522-CDB1-4F35-9493-5FC67CEAF3AA}" type="pres">
      <dgm:prSet presAssocID="{B0A5CCC7-9C71-4DB6-BAB2-7689FCA261E1}" presName="vert1" presStyleCnt="0"/>
      <dgm:spPr/>
    </dgm:pt>
  </dgm:ptLst>
  <dgm:cxnLst>
    <dgm:cxn modelId="{C5485C03-8F5E-4F03-BFD7-2B867F6CB4DD}" type="presOf" srcId="{C02488CB-584C-4B67-AFE4-D8DE8F4E4CB8}" destId="{52D15219-4622-41B1-9625-CDDED8354DAA}" srcOrd="0" destOrd="0" presId="urn:microsoft.com/office/officeart/2008/layout/LinedList"/>
    <dgm:cxn modelId="{085ABF0D-1E7B-47A7-BDBC-8C7CAB082D5B}" type="presOf" srcId="{708066EA-BB3F-4A65-9FA1-A8EFB865D747}" destId="{E4545192-70A5-4D5F-9966-DE096EB1E877}" srcOrd="0" destOrd="0" presId="urn:microsoft.com/office/officeart/2008/layout/LinedList"/>
    <dgm:cxn modelId="{B1C5E011-4586-4C1F-AB30-CB37E1AE4E78}" type="presOf" srcId="{15EB5AEE-1A9D-4030-961B-D9077C23048A}" destId="{4BB0BE0B-51CE-42D1-9754-6A6E3F954BA6}" srcOrd="0" destOrd="0" presId="urn:microsoft.com/office/officeart/2008/layout/LinedList"/>
    <dgm:cxn modelId="{7BE04B15-8128-43ED-AE4A-BA7B3B06781F}" srcId="{B786A207-674A-45D7-A2D7-BDB20CF6BE5E}" destId="{908C0501-00E7-4F95-8032-0D88CE743DF9}" srcOrd="4" destOrd="0" parTransId="{3C6A63F7-30B7-4559-9A89-7DAABDB23893}" sibTransId="{2753032F-F58D-419A-9A56-1EDB70EDAAD8}"/>
    <dgm:cxn modelId="{75F0F415-A824-4395-8E9F-C0308A5AA3C1}" type="presOf" srcId="{B786A207-674A-45D7-A2D7-BDB20CF6BE5E}" destId="{A7E27641-2360-45C9-983E-BE9F87E42757}" srcOrd="0" destOrd="0" presId="urn:microsoft.com/office/officeart/2008/layout/LinedList"/>
    <dgm:cxn modelId="{8862F617-C428-45FD-8388-CC6F7F2DE225}" srcId="{B786A207-674A-45D7-A2D7-BDB20CF6BE5E}" destId="{240E660E-F6DC-4293-8F7E-5021A07442D6}" srcOrd="0" destOrd="0" parTransId="{BFD97969-C710-413E-BDE1-DEF134E15496}" sibTransId="{77EAA43E-C9EC-48E7-AB77-7505D7F0F5E1}"/>
    <dgm:cxn modelId="{9FB8C13B-14A3-43CF-9FB3-B5A7AF3CABAB}" type="presOf" srcId="{B0A5CCC7-9C71-4DB6-BAB2-7689FCA261E1}" destId="{49D3D7D4-6154-4A0F-8D1A-B10AB6540AA1}" srcOrd="0" destOrd="0" presId="urn:microsoft.com/office/officeart/2008/layout/LinedList"/>
    <dgm:cxn modelId="{1F0EFA3E-63B2-482D-95C6-8514737C3FD5}" type="presOf" srcId="{908C0501-00E7-4F95-8032-0D88CE743DF9}" destId="{ED916FB5-6B45-4A24-917F-041AF2983BEE}" srcOrd="0" destOrd="0" presId="urn:microsoft.com/office/officeart/2008/layout/LinedList"/>
    <dgm:cxn modelId="{FED39C5D-9E0D-446B-AD59-8A923A1254F8}" type="presOf" srcId="{359DA557-5341-40A4-8916-D758390E8AA3}" destId="{541C47AE-1166-49A9-B29F-8E02E4EF1AB9}" srcOrd="0" destOrd="0" presId="urn:microsoft.com/office/officeart/2008/layout/LinedList"/>
    <dgm:cxn modelId="{80C87060-69A0-4BA0-9B75-F46125CE9A60}" srcId="{B786A207-674A-45D7-A2D7-BDB20CF6BE5E}" destId="{359DA557-5341-40A4-8916-D758390E8AA3}" srcOrd="3" destOrd="0" parTransId="{CC2BE83F-7C63-421F-99CB-87034EC00F18}" sibTransId="{7B5032EE-21CD-4017-A4DD-67A1AB8A30E7}"/>
    <dgm:cxn modelId="{54A2B743-7199-441D-B6AF-6716676DB363}" srcId="{B786A207-674A-45D7-A2D7-BDB20CF6BE5E}" destId="{B0A5CCC7-9C71-4DB6-BAB2-7689FCA261E1}" srcOrd="10" destOrd="0" parTransId="{0D5B8940-FA3E-41CD-8C6A-135960076ECF}" sibTransId="{0E523A26-CD67-4132-B8B7-954D650FA9DB}"/>
    <dgm:cxn modelId="{98A8516D-DFF1-4A0C-9D6A-3AC35355C6EB}" srcId="{B786A207-674A-45D7-A2D7-BDB20CF6BE5E}" destId="{708066EA-BB3F-4A65-9FA1-A8EFB865D747}" srcOrd="2" destOrd="0" parTransId="{C71F5CB8-071A-4DBC-B604-F220215C33E3}" sibTransId="{74B013B7-196C-48D7-AD30-CF3B85333DD2}"/>
    <dgm:cxn modelId="{006BC37B-6C6F-478E-9203-8E989BAD57E4}" type="presOf" srcId="{240E660E-F6DC-4293-8F7E-5021A07442D6}" destId="{867CC54B-F250-458A-B9AB-7E26B0F0B025}" srcOrd="0" destOrd="0" presId="urn:microsoft.com/office/officeart/2008/layout/LinedList"/>
    <dgm:cxn modelId="{29060484-0228-4337-8984-7960C91AAAEB}" type="presOf" srcId="{A070100B-994C-45AE-9D86-59CB233E85AB}" destId="{47452145-DD8C-459E-89A7-1CFF903F2057}" srcOrd="0" destOrd="0" presId="urn:microsoft.com/office/officeart/2008/layout/LinedList"/>
    <dgm:cxn modelId="{34F69D8A-0718-4D98-BEE4-9FF1AF463105}" type="presOf" srcId="{0A430357-73D6-4F77-8B56-1BA00671256F}" destId="{B272FC4A-B109-4117-9AB2-660D9EB7CB9B}" srcOrd="0" destOrd="0" presId="urn:microsoft.com/office/officeart/2008/layout/LinedList"/>
    <dgm:cxn modelId="{BEE63C94-A1A0-4B5F-BC2C-CE33B600D63E}" srcId="{B786A207-674A-45D7-A2D7-BDB20CF6BE5E}" destId="{15EB5AEE-1A9D-4030-961B-D9077C23048A}" srcOrd="6" destOrd="0" parTransId="{D26CB653-F65C-4401-B22E-C9AD66BFE283}" sibTransId="{83252F8B-DE31-4E99-9325-788BBDB1AB0C}"/>
    <dgm:cxn modelId="{525CBEAE-ED6F-46A6-9EAF-82BE8085567A}" type="presOf" srcId="{A6DF05EB-A636-4909-AD77-44E8AFAC0F29}" destId="{D470CE2F-D903-4E87-BEE9-E389C0AA469B}" srcOrd="0" destOrd="0" presId="urn:microsoft.com/office/officeart/2008/layout/LinedList"/>
    <dgm:cxn modelId="{295538C6-83A9-4513-A919-DCDFAC4D6AD8}" srcId="{B786A207-674A-45D7-A2D7-BDB20CF6BE5E}" destId="{A2724A6E-2B14-4788-8799-B3DB76461095}" srcOrd="9" destOrd="0" parTransId="{74467414-3530-4395-BB32-AC970B0BA1D1}" sibTransId="{B57926DF-73D1-4F23-A030-EC1205E0B960}"/>
    <dgm:cxn modelId="{9F2717CF-8808-4378-B662-97F52AFA8841}" srcId="{B786A207-674A-45D7-A2D7-BDB20CF6BE5E}" destId="{C02488CB-584C-4B67-AFE4-D8DE8F4E4CB8}" srcOrd="8" destOrd="0" parTransId="{4652E4FC-76ED-4400-AA34-B9F44ABB66A8}" sibTransId="{91ABCD85-A931-431A-8E47-5D9C2B8AFD7E}"/>
    <dgm:cxn modelId="{BAC3A7D6-419D-4346-9031-32A3BDDD4B46}" type="presOf" srcId="{A2724A6E-2B14-4788-8799-B3DB76461095}" destId="{C2547959-429B-494F-B75C-4926708A9A6E}" srcOrd="0" destOrd="0" presId="urn:microsoft.com/office/officeart/2008/layout/LinedList"/>
    <dgm:cxn modelId="{3DDC9CEF-9996-458E-83B3-58AE4CB16CAB}" srcId="{B786A207-674A-45D7-A2D7-BDB20CF6BE5E}" destId="{A6DF05EB-A636-4909-AD77-44E8AFAC0F29}" srcOrd="7" destOrd="0" parTransId="{4327C71C-F8B0-4CA7-BDFA-1FF9EBD961DE}" sibTransId="{56D86A4F-69CF-4C53-B518-E729951ACE3A}"/>
    <dgm:cxn modelId="{33EE27F0-C8BE-4562-A0CF-32F782A584EB}" srcId="{B786A207-674A-45D7-A2D7-BDB20CF6BE5E}" destId="{0A430357-73D6-4F77-8B56-1BA00671256F}" srcOrd="5" destOrd="0" parTransId="{03926DA7-72C6-41A0-8E21-F3088CC9FD45}" sibTransId="{B8323616-5C5D-4724-99FD-C0C23942DFE7}"/>
    <dgm:cxn modelId="{5D0AB7F2-46DD-4D0D-8F57-62D67494476A}" srcId="{B786A207-674A-45D7-A2D7-BDB20CF6BE5E}" destId="{A070100B-994C-45AE-9D86-59CB233E85AB}" srcOrd="1" destOrd="0" parTransId="{51F06837-AEA1-4229-B11E-0CEB985DA44F}" sibTransId="{11238E20-0A4E-417C-B617-B0B58300CE76}"/>
    <dgm:cxn modelId="{41FC11DB-40FE-42DE-BFDC-216831D7F06D}" type="presParOf" srcId="{A7E27641-2360-45C9-983E-BE9F87E42757}" destId="{B87A4F8C-0CD7-4F53-890D-F5EE8EDF675E}" srcOrd="0" destOrd="0" presId="urn:microsoft.com/office/officeart/2008/layout/LinedList"/>
    <dgm:cxn modelId="{C09B0601-A46B-4CEE-ABD7-85D5C8D421B9}" type="presParOf" srcId="{A7E27641-2360-45C9-983E-BE9F87E42757}" destId="{5FA13893-16A1-4B7B-9B6C-9DC7FE3AE105}" srcOrd="1" destOrd="0" presId="urn:microsoft.com/office/officeart/2008/layout/LinedList"/>
    <dgm:cxn modelId="{C521DBE9-C715-43BE-9507-9AE2A23F12A1}" type="presParOf" srcId="{5FA13893-16A1-4B7B-9B6C-9DC7FE3AE105}" destId="{867CC54B-F250-458A-B9AB-7E26B0F0B025}" srcOrd="0" destOrd="0" presId="urn:microsoft.com/office/officeart/2008/layout/LinedList"/>
    <dgm:cxn modelId="{E5B9EBC4-776F-409C-97EB-CD3F20731161}" type="presParOf" srcId="{5FA13893-16A1-4B7B-9B6C-9DC7FE3AE105}" destId="{58E63A2F-EC73-4A7E-A8D2-FA5DE9E0FDC7}" srcOrd="1" destOrd="0" presId="urn:microsoft.com/office/officeart/2008/layout/LinedList"/>
    <dgm:cxn modelId="{89ABB415-2E8D-4A36-85AA-0EB3D62BEA59}" type="presParOf" srcId="{A7E27641-2360-45C9-983E-BE9F87E42757}" destId="{441339E6-67B5-4A2A-AEEC-E63FA46E0F87}" srcOrd="2" destOrd="0" presId="urn:microsoft.com/office/officeart/2008/layout/LinedList"/>
    <dgm:cxn modelId="{BBB3FAAF-2245-42D8-A6D1-901E000C97EC}" type="presParOf" srcId="{A7E27641-2360-45C9-983E-BE9F87E42757}" destId="{690E9102-0D59-4BBD-96EA-3577A2E56DAC}" srcOrd="3" destOrd="0" presId="urn:microsoft.com/office/officeart/2008/layout/LinedList"/>
    <dgm:cxn modelId="{A17A4BDA-36A7-41B7-9F9F-9E7A955B3A30}" type="presParOf" srcId="{690E9102-0D59-4BBD-96EA-3577A2E56DAC}" destId="{47452145-DD8C-459E-89A7-1CFF903F2057}" srcOrd="0" destOrd="0" presId="urn:microsoft.com/office/officeart/2008/layout/LinedList"/>
    <dgm:cxn modelId="{02126BF4-4025-4841-BC90-5F560600C581}" type="presParOf" srcId="{690E9102-0D59-4BBD-96EA-3577A2E56DAC}" destId="{D6380094-739E-48F3-BEF9-9686AE8F1C32}" srcOrd="1" destOrd="0" presId="urn:microsoft.com/office/officeart/2008/layout/LinedList"/>
    <dgm:cxn modelId="{B844B855-3816-4F20-AF69-6C03AAD94267}" type="presParOf" srcId="{A7E27641-2360-45C9-983E-BE9F87E42757}" destId="{0E5A900F-17E2-4AB5-82CE-B145065B3A41}" srcOrd="4" destOrd="0" presId="urn:microsoft.com/office/officeart/2008/layout/LinedList"/>
    <dgm:cxn modelId="{59BF8BC1-A88B-42B9-8F35-275A58B9AB97}" type="presParOf" srcId="{A7E27641-2360-45C9-983E-BE9F87E42757}" destId="{B19288FB-6E29-4A73-8335-46FFA2EF1851}" srcOrd="5" destOrd="0" presId="urn:microsoft.com/office/officeart/2008/layout/LinedList"/>
    <dgm:cxn modelId="{6CFE03E9-0B68-418D-931A-A99AC8E005D7}" type="presParOf" srcId="{B19288FB-6E29-4A73-8335-46FFA2EF1851}" destId="{E4545192-70A5-4D5F-9966-DE096EB1E877}" srcOrd="0" destOrd="0" presId="urn:microsoft.com/office/officeart/2008/layout/LinedList"/>
    <dgm:cxn modelId="{EF186BCD-49C4-4B96-84F5-D79D0E26D267}" type="presParOf" srcId="{B19288FB-6E29-4A73-8335-46FFA2EF1851}" destId="{961973CC-64C0-4CAF-9B23-ABB8A92C7E29}" srcOrd="1" destOrd="0" presId="urn:microsoft.com/office/officeart/2008/layout/LinedList"/>
    <dgm:cxn modelId="{CFF93BD9-B582-4BCA-948D-7748E65D846A}" type="presParOf" srcId="{A7E27641-2360-45C9-983E-BE9F87E42757}" destId="{D9415387-EC1E-4B8F-A563-FFEEA3951049}" srcOrd="6" destOrd="0" presId="urn:microsoft.com/office/officeart/2008/layout/LinedList"/>
    <dgm:cxn modelId="{5A4562FF-0944-408D-A4D1-9A135DFB2849}" type="presParOf" srcId="{A7E27641-2360-45C9-983E-BE9F87E42757}" destId="{50FD81D5-0B8A-4421-A312-FDC0A5488352}" srcOrd="7" destOrd="0" presId="urn:microsoft.com/office/officeart/2008/layout/LinedList"/>
    <dgm:cxn modelId="{543F6B42-E542-469B-A0D5-46E2E1A073BD}" type="presParOf" srcId="{50FD81D5-0B8A-4421-A312-FDC0A5488352}" destId="{541C47AE-1166-49A9-B29F-8E02E4EF1AB9}" srcOrd="0" destOrd="0" presId="urn:microsoft.com/office/officeart/2008/layout/LinedList"/>
    <dgm:cxn modelId="{44DE4F0A-ABA3-41DF-B2B1-901996CFFB96}" type="presParOf" srcId="{50FD81D5-0B8A-4421-A312-FDC0A5488352}" destId="{380CB8BD-CB01-4653-939F-84F8BCBD2521}" srcOrd="1" destOrd="0" presId="urn:microsoft.com/office/officeart/2008/layout/LinedList"/>
    <dgm:cxn modelId="{E3E37A76-249E-43E3-9C84-A2328C73606F}" type="presParOf" srcId="{A7E27641-2360-45C9-983E-BE9F87E42757}" destId="{5F567773-420B-492E-9CC2-9CE715E7BFF5}" srcOrd="8" destOrd="0" presId="urn:microsoft.com/office/officeart/2008/layout/LinedList"/>
    <dgm:cxn modelId="{6AB3B98C-1F3F-484C-B9E8-6C3D4DBF836F}" type="presParOf" srcId="{A7E27641-2360-45C9-983E-BE9F87E42757}" destId="{3612FF0E-FB9C-42FF-89E5-F680430CC706}" srcOrd="9" destOrd="0" presId="urn:microsoft.com/office/officeart/2008/layout/LinedList"/>
    <dgm:cxn modelId="{5C3C565F-FD36-44DB-9F55-4F6147B7D0C2}" type="presParOf" srcId="{3612FF0E-FB9C-42FF-89E5-F680430CC706}" destId="{ED916FB5-6B45-4A24-917F-041AF2983BEE}" srcOrd="0" destOrd="0" presId="urn:microsoft.com/office/officeart/2008/layout/LinedList"/>
    <dgm:cxn modelId="{35A1926B-5349-4A87-97F8-6E7BAA3831E6}" type="presParOf" srcId="{3612FF0E-FB9C-42FF-89E5-F680430CC706}" destId="{95843426-F995-4716-9397-5E5E7EDD6877}" srcOrd="1" destOrd="0" presId="urn:microsoft.com/office/officeart/2008/layout/LinedList"/>
    <dgm:cxn modelId="{6239F22F-CD63-4255-8E2D-D9B9B3459653}" type="presParOf" srcId="{A7E27641-2360-45C9-983E-BE9F87E42757}" destId="{C202D9A6-6067-4FD2-92FE-3D18E665D7DD}" srcOrd="10" destOrd="0" presId="urn:microsoft.com/office/officeart/2008/layout/LinedList"/>
    <dgm:cxn modelId="{07427037-DEA3-4637-9609-341CE3CE802B}" type="presParOf" srcId="{A7E27641-2360-45C9-983E-BE9F87E42757}" destId="{031E20B4-A5D1-4D63-9068-82A70288554C}" srcOrd="11" destOrd="0" presId="urn:microsoft.com/office/officeart/2008/layout/LinedList"/>
    <dgm:cxn modelId="{8E3AC07A-1ABA-4430-9BED-27D3561F3A39}" type="presParOf" srcId="{031E20B4-A5D1-4D63-9068-82A70288554C}" destId="{B272FC4A-B109-4117-9AB2-660D9EB7CB9B}" srcOrd="0" destOrd="0" presId="urn:microsoft.com/office/officeart/2008/layout/LinedList"/>
    <dgm:cxn modelId="{CF786D73-F3A8-464A-AF73-A0272C5305D4}" type="presParOf" srcId="{031E20B4-A5D1-4D63-9068-82A70288554C}" destId="{42FCC7FF-2392-49EB-8E44-ABF456CEDCCE}" srcOrd="1" destOrd="0" presId="urn:microsoft.com/office/officeart/2008/layout/LinedList"/>
    <dgm:cxn modelId="{F41DB244-530E-420B-8992-E32E3C3C13FB}" type="presParOf" srcId="{A7E27641-2360-45C9-983E-BE9F87E42757}" destId="{2F7EC9DC-1286-4475-BB17-6A90F2E8AD33}" srcOrd="12" destOrd="0" presId="urn:microsoft.com/office/officeart/2008/layout/LinedList"/>
    <dgm:cxn modelId="{0C7B1D5C-66E4-4867-A830-4A6B933EBFBF}" type="presParOf" srcId="{A7E27641-2360-45C9-983E-BE9F87E42757}" destId="{E561F9CE-F8E7-44F4-B52D-5A9719DEF79A}" srcOrd="13" destOrd="0" presId="urn:microsoft.com/office/officeart/2008/layout/LinedList"/>
    <dgm:cxn modelId="{37BE3866-4EDE-4CA8-BA41-5FC5D2C67437}" type="presParOf" srcId="{E561F9CE-F8E7-44F4-B52D-5A9719DEF79A}" destId="{4BB0BE0B-51CE-42D1-9754-6A6E3F954BA6}" srcOrd="0" destOrd="0" presId="urn:microsoft.com/office/officeart/2008/layout/LinedList"/>
    <dgm:cxn modelId="{993CB516-B88E-4ADA-B375-89029D7C6611}" type="presParOf" srcId="{E561F9CE-F8E7-44F4-B52D-5A9719DEF79A}" destId="{89A026D0-9374-4FB7-AB21-F02747225B1A}" srcOrd="1" destOrd="0" presId="urn:microsoft.com/office/officeart/2008/layout/LinedList"/>
    <dgm:cxn modelId="{11CE7F1F-5A04-4490-976A-AB9308FA6DC3}" type="presParOf" srcId="{A7E27641-2360-45C9-983E-BE9F87E42757}" destId="{AFDA7BD4-DFC2-43C6-BE0B-CB3CDC154BEA}" srcOrd="14" destOrd="0" presId="urn:microsoft.com/office/officeart/2008/layout/LinedList"/>
    <dgm:cxn modelId="{11A032F7-B815-4E65-BC3A-FE4D2722C32C}" type="presParOf" srcId="{A7E27641-2360-45C9-983E-BE9F87E42757}" destId="{1B181F42-4051-4E6B-918D-51C4D4837001}" srcOrd="15" destOrd="0" presId="urn:microsoft.com/office/officeart/2008/layout/LinedList"/>
    <dgm:cxn modelId="{7AE06176-77DE-427C-9C1A-CD271AA48712}" type="presParOf" srcId="{1B181F42-4051-4E6B-918D-51C4D4837001}" destId="{D470CE2F-D903-4E87-BEE9-E389C0AA469B}" srcOrd="0" destOrd="0" presId="urn:microsoft.com/office/officeart/2008/layout/LinedList"/>
    <dgm:cxn modelId="{4E4F5A9B-0DA1-4616-9E1A-4170309D03B9}" type="presParOf" srcId="{1B181F42-4051-4E6B-918D-51C4D4837001}" destId="{D1880215-6A5F-407E-B8FA-8B476C910FA8}" srcOrd="1" destOrd="0" presId="urn:microsoft.com/office/officeart/2008/layout/LinedList"/>
    <dgm:cxn modelId="{608E12DC-1F3E-48E5-AD56-72B9A1FCCF2B}" type="presParOf" srcId="{A7E27641-2360-45C9-983E-BE9F87E42757}" destId="{EE83A8A4-EB68-4ED9-B898-5139E1E6828D}" srcOrd="16" destOrd="0" presId="urn:microsoft.com/office/officeart/2008/layout/LinedList"/>
    <dgm:cxn modelId="{26316EDD-5A76-402F-95EA-111FF4DBDCA3}" type="presParOf" srcId="{A7E27641-2360-45C9-983E-BE9F87E42757}" destId="{DCD07A54-DDE5-402A-BE8F-2E10857FD95E}" srcOrd="17" destOrd="0" presId="urn:microsoft.com/office/officeart/2008/layout/LinedList"/>
    <dgm:cxn modelId="{83C25F38-0402-40C7-9545-5B250CBFB988}" type="presParOf" srcId="{DCD07A54-DDE5-402A-BE8F-2E10857FD95E}" destId="{52D15219-4622-41B1-9625-CDDED8354DAA}" srcOrd="0" destOrd="0" presId="urn:microsoft.com/office/officeart/2008/layout/LinedList"/>
    <dgm:cxn modelId="{3FEB604B-E7A0-4621-A71C-A39E97B90F37}" type="presParOf" srcId="{DCD07A54-DDE5-402A-BE8F-2E10857FD95E}" destId="{6EF4BD57-2619-4F21-8661-FDBCD5245E27}" srcOrd="1" destOrd="0" presId="urn:microsoft.com/office/officeart/2008/layout/LinedList"/>
    <dgm:cxn modelId="{6B10DD33-7A31-4C99-AE5F-AE4AAF52D84C}" type="presParOf" srcId="{A7E27641-2360-45C9-983E-BE9F87E42757}" destId="{56B7779F-0E89-4B9F-89FE-4063B85E695D}" srcOrd="18" destOrd="0" presId="urn:microsoft.com/office/officeart/2008/layout/LinedList"/>
    <dgm:cxn modelId="{B6C7794E-11A8-4418-B56B-A362D5B4615A}" type="presParOf" srcId="{A7E27641-2360-45C9-983E-BE9F87E42757}" destId="{F33734CC-E029-40D0-AE03-644230C50F36}" srcOrd="19" destOrd="0" presId="urn:microsoft.com/office/officeart/2008/layout/LinedList"/>
    <dgm:cxn modelId="{EDD83399-B81A-4836-9AD1-E1BD1C279ADF}" type="presParOf" srcId="{F33734CC-E029-40D0-AE03-644230C50F36}" destId="{C2547959-429B-494F-B75C-4926708A9A6E}" srcOrd="0" destOrd="0" presId="urn:microsoft.com/office/officeart/2008/layout/LinedList"/>
    <dgm:cxn modelId="{318912F1-302E-43B2-943C-EAA25A343685}" type="presParOf" srcId="{F33734CC-E029-40D0-AE03-644230C50F36}" destId="{5E69D808-E2E9-43E9-A745-E5C44F1E0EBE}" srcOrd="1" destOrd="0" presId="urn:microsoft.com/office/officeart/2008/layout/LinedList"/>
    <dgm:cxn modelId="{1B2E6CDB-9A84-4EEC-9234-195430EDB799}" type="presParOf" srcId="{A7E27641-2360-45C9-983E-BE9F87E42757}" destId="{27606943-825F-4332-88A8-B6A252C90551}" srcOrd="20" destOrd="0" presId="urn:microsoft.com/office/officeart/2008/layout/LinedList"/>
    <dgm:cxn modelId="{DB4D6915-CF37-48FE-8D14-8F582AC73750}" type="presParOf" srcId="{A7E27641-2360-45C9-983E-BE9F87E42757}" destId="{2C5C4888-D08D-48EC-B1BB-138EDF363D00}" srcOrd="21" destOrd="0" presId="urn:microsoft.com/office/officeart/2008/layout/LinedList"/>
    <dgm:cxn modelId="{E1C4E88B-835B-4297-BBF4-BA598D73D54E}" type="presParOf" srcId="{2C5C4888-D08D-48EC-B1BB-138EDF363D00}" destId="{49D3D7D4-6154-4A0F-8D1A-B10AB6540AA1}" srcOrd="0" destOrd="0" presId="urn:microsoft.com/office/officeart/2008/layout/LinedList"/>
    <dgm:cxn modelId="{D759C4BF-0170-4E28-A19C-87243532E5E1}" type="presParOf" srcId="{2C5C4888-D08D-48EC-B1BB-138EDF363D00}" destId="{0FDB2522-CDB1-4F35-9493-5FC67CEAF3AA}"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BF5269F-AF47-4038-9F0D-DBDE019A7789}" type="doc">
      <dgm:prSet loTypeId="urn:microsoft.com/office/officeart/2018/2/layout/IconCircleList" loCatId="icon" qsTypeId="urn:microsoft.com/office/officeart/2005/8/quickstyle/simple1" qsCatId="simple" csTypeId="urn:microsoft.com/office/officeart/2005/8/colors/accent2_2" csCatId="accent2" phldr="1"/>
      <dgm:spPr/>
      <dgm:t>
        <a:bodyPr/>
        <a:lstStyle/>
        <a:p>
          <a:endParaRPr lang="en-US"/>
        </a:p>
      </dgm:t>
    </dgm:pt>
    <dgm:pt modelId="{A8469F29-B2EC-41D4-84A1-7E78B4EE9430}">
      <dgm:prSet/>
      <dgm:spPr/>
      <dgm:t>
        <a:bodyPr/>
        <a:lstStyle/>
        <a:p>
          <a:pPr>
            <a:lnSpc>
              <a:spcPct val="100000"/>
            </a:lnSpc>
          </a:pPr>
          <a:r>
            <a:rPr lang="en-US" dirty="0"/>
            <a:t>Policies that support integration of IATA audit program into oversight activities </a:t>
          </a:r>
        </a:p>
      </dgm:t>
    </dgm:pt>
    <dgm:pt modelId="{EDF70A1C-637A-4EC1-942A-ED1E8CF37BFE}" type="parTrans" cxnId="{8364BF0B-9153-489C-A924-FF78EF150732}">
      <dgm:prSet/>
      <dgm:spPr/>
      <dgm:t>
        <a:bodyPr/>
        <a:lstStyle/>
        <a:p>
          <a:endParaRPr lang="en-US"/>
        </a:p>
      </dgm:t>
    </dgm:pt>
    <dgm:pt modelId="{D5AD8F4C-B050-40F1-AC76-91A19F139295}" type="sibTrans" cxnId="{8364BF0B-9153-489C-A924-FF78EF150732}">
      <dgm:prSet/>
      <dgm:spPr/>
      <dgm:t>
        <a:bodyPr/>
        <a:lstStyle/>
        <a:p>
          <a:pPr>
            <a:lnSpc>
              <a:spcPct val="100000"/>
            </a:lnSpc>
          </a:pPr>
          <a:endParaRPr lang="en-US"/>
        </a:p>
      </dgm:t>
    </dgm:pt>
    <dgm:pt modelId="{6E13A942-11EE-4E27-BAE4-AD37D5FB3D88}">
      <dgm:prSet/>
      <dgm:spPr/>
      <dgm:t>
        <a:bodyPr/>
        <a:lstStyle/>
        <a:p>
          <a:pPr>
            <a:lnSpc>
              <a:spcPct val="100000"/>
            </a:lnSpc>
          </a:pPr>
          <a:r>
            <a:rPr lang="en-US" dirty="0"/>
            <a:t>Collaboration to develop a flexible and balance approach to strengthen oversight of ground handling </a:t>
          </a:r>
        </a:p>
      </dgm:t>
    </dgm:pt>
    <dgm:pt modelId="{69FB471A-8D8A-499D-A2A7-C45245942859}" type="parTrans" cxnId="{764C924D-D99B-43C2-8617-762842433864}">
      <dgm:prSet/>
      <dgm:spPr/>
      <dgm:t>
        <a:bodyPr/>
        <a:lstStyle/>
        <a:p>
          <a:endParaRPr lang="en-US"/>
        </a:p>
      </dgm:t>
    </dgm:pt>
    <dgm:pt modelId="{AADDA2A4-1397-4517-B444-C7263983F9AC}" type="sibTrans" cxnId="{764C924D-D99B-43C2-8617-762842433864}">
      <dgm:prSet/>
      <dgm:spPr/>
      <dgm:t>
        <a:bodyPr/>
        <a:lstStyle/>
        <a:p>
          <a:pPr>
            <a:lnSpc>
              <a:spcPct val="100000"/>
            </a:lnSpc>
          </a:pPr>
          <a:endParaRPr lang="en-US"/>
        </a:p>
      </dgm:t>
    </dgm:pt>
    <dgm:pt modelId="{8B432E3C-959A-42A5-B72E-B2B501B21086}">
      <dgm:prSet/>
      <dgm:spPr/>
      <dgm:t>
        <a:bodyPr/>
        <a:lstStyle/>
        <a:p>
          <a:pPr>
            <a:lnSpc>
              <a:spcPct val="100000"/>
            </a:lnSpc>
          </a:pPr>
          <a:r>
            <a:rPr lang="en-US" dirty="0"/>
            <a:t>Complement state audit programs with ISAGO audit reports</a:t>
          </a:r>
        </a:p>
      </dgm:t>
    </dgm:pt>
    <dgm:pt modelId="{644DC264-B305-4E25-A2F1-527714218718}" type="parTrans" cxnId="{EC212EF9-C1B0-47BF-B637-489DC0EE4632}">
      <dgm:prSet/>
      <dgm:spPr/>
      <dgm:t>
        <a:bodyPr/>
        <a:lstStyle/>
        <a:p>
          <a:endParaRPr lang="en-US"/>
        </a:p>
      </dgm:t>
    </dgm:pt>
    <dgm:pt modelId="{4939C1F4-C5A1-4616-890C-367735001DBC}" type="sibTrans" cxnId="{EC212EF9-C1B0-47BF-B637-489DC0EE4632}">
      <dgm:prSet/>
      <dgm:spPr/>
      <dgm:t>
        <a:bodyPr/>
        <a:lstStyle/>
        <a:p>
          <a:pPr>
            <a:lnSpc>
              <a:spcPct val="100000"/>
            </a:lnSpc>
          </a:pPr>
          <a:endParaRPr lang="en-US"/>
        </a:p>
      </dgm:t>
    </dgm:pt>
    <dgm:pt modelId="{E6A190D9-1CD1-4341-A9C2-A388561B1B45}">
      <dgm:prSet/>
      <dgm:spPr/>
      <dgm:t>
        <a:bodyPr/>
        <a:lstStyle/>
        <a:p>
          <a:pPr>
            <a:lnSpc>
              <a:spcPct val="100000"/>
            </a:lnSpc>
          </a:pPr>
          <a:r>
            <a:rPr lang="en-US" dirty="0"/>
            <a:t>Risk Based Approach in oversight and assessment of GHSP specific risk </a:t>
          </a:r>
        </a:p>
      </dgm:t>
    </dgm:pt>
    <dgm:pt modelId="{CAE37B45-747F-4876-BC5D-9B45620ED437}" type="parTrans" cxnId="{769AECCA-ACA9-4076-ADF5-ABD45A2C469D}">
      <dgm:prSet/>
      <dgm:spPr/>
      <dgm:t>
        <a:bodyPr/>
        <a:lstStyle/>
        <a:p>
          <a:endParaRPr lang="en-US"/>
        </a:p>
      </dgm:t>
    </dgm:pt>
    <dgm:pt modelId="{D051022B-59F0-49F4-A3CB-641798389D8B}" type="sibTrans" cxnId="{769AECCA-ACA9-4076-ADF5-ABD45A2C469D}">
      <dgm:prSet/>
      <dgm:spPr/>
      <dgm:t>
        <a:bodyPr/>
        <a:lstStyle/>
        <a:p>
          <a:endParaRPr lang="en-US"/>
        </a:p>
      </dgm:t>
    </dgm:pt>
    <dgm:pt modelId="{D692C29F-29C4-401D-AC5D-EF02570B162B}" type="pres">
      <dgm:prSet presAssocID="{BBF5269F-AF47-4038-9F0D-DBDE019A7789}" presName="root" presStyleCnt="0">
        <dgm:presLayoutVars>
          <dgm:dir/>
          <dgm:resizeHandles val="exact"/>
        </dgm:presLayoutVars>
      </dgm:prSet>
      <dgm:spPr/>
    </dgm:pt>
    <dgm:pt modelId="{0CA4A01A-DB03-48CD-B83F-3EFE28B79268}" type="pres">
      <dgm:prSet presAssocID="{BBF5269F-AF47-4038-9F0D-DBDE019A7789}" presName="container" presStyleCnt="0">
        <dgm:presLayoutVars>
          <dgm:dir/>
          <dgm:resizeHandles val="exact"/>
        </dgm:presLayoutVars>
      </dgm:prSet>
      <dgm:spPr/>
    </dgm:pt>
    <dgm:pt modelId="{FADB39B8-19C0-43B9-A297-39A094ACE76D}" type="pres">
      <dgm:prSet presAssocID="{A8469F29-B2EC-41D4-84A1-7E78B4EE9430}" presName="compNode" presStyleCnt="0"/>
      <dgm:spPr/>
    </dgm:pt>
    <dgm:pt modelId="{3B60C513-AB04-4BB9-9913-ECEAFEC5801F}" type="pres">
      <dgm:prSet presAssocID="{A8469F29-B2EC-41D4-84A1-7E78B4EE9430}" presName="iconBgRect" presStyleLbl="bgShp" presStyleIdx="0" presStyleCnt="4"/>
      <dgm:spPr/>
    </dgm:pt>
    <dgm:pt modelId="{502443EF-EAE9-4240-B3A1-6749E0A187CA}" type="pres">
      <dgm:prSet presAssocID="{A8469F29-B2EC-41D4-84A1-7E78B4EE9430}" presName="iconRect" presStyleLbl="node1" presStyleIdx="0" presStyleCnt="4"/>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Open book outline"/>
        </a:ext>
      </dgm:extLst>
    </dgm:pt>
    <dgm:pt modelId="{DD47BC49-FC64-400E-BAA8-5F08FFD506A9}" type="pres">
      <dgm:prSet presAssocID="{A8469F29-B2EC-41D4-84A1-7E78B4EE9430}" presName="spaceRect" presStyleCnt="0"/>
      <dgm:spPr/>
    </dgm:pt>
    <dgm:pt modelId="{F93F4DE1-A492-4AAF-B655-EFA0C38FD228}" type="pres">
      <dgm:prSet presAssocID="{A8469F29-B2EC-41D4-84A1-7E78B4EE9430}" presName="textRect" presStyleLbl="revTx" presStyleIdx="0" presStyleCnt="4">
        <dgm:presLayoutVars>
          <dgm:chMax val="1"/>
          <dgm:chPref val="1"/>
        </dgm:presLayoutVars>
      </dgm:prSet>
      <dgm:spPr/>
    </dgm:pt>
    <dgm:pt modelId="{A2F8DC28-EB38-40A4-9436-B6F24E927296}" type="pres">
      <dgm:prSet presAssocID="{D5AD8F4C-B050-40F1-AC76-91A19F139295}" presName="sibTrans" presStyleLbl="sibTrans2D1" presStyleIdx="0" presStyleCnt="0"/>
      <dgm:spPr/>
    </dgm:pt>
    <dgm:pt modelId="{687A607E-AC63-4319-8B62-2F5EDFFA9330}" type="pres">
      <dgm:prSet presAssocID="{6E13A942-11EE-4E27-BAE4-AD37D5FB3D88}" presName="compNode" presStyleCnt="0"/>
      <dgm:spPr/>
    </dgm:pt>
    <dgm:pt modelId="{99E50225-B547-47F5-B638-EAB1AD4061FF}" type="pres">
      <dgm:prSet presAssocID="{6E13A942-11EE-4E27-BAE4-AD37D5FB3D88}" presName="iconBgRect" presStyleLbl="bgShp" presStyleIdx="1" presStyleCnt="4"/>
      <dgm:spPr/>
    </dgm:pt>
    <dgm:pt modelId="{FD1A05FF-C9B3-4FB3-8D78-0643F5A56882}" type="pres">
      <dgm:prSet presAssocID="{6E13A942-11EE-4E27-BAE4-AD37D5FB3D88}"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andshake"/>
        </a:ext>
      </dgm:extLst>
    </dgm:pt>
    <dgm:pt modelId="{07374574-7427-4A86-B962-2E3A6D203021}" type="pres">
      <dgm:prSet presAssocID="{6E13A942-11EE-4E27-BAE4-AD37D5FB3D88}" presName="spaceRect" presStyleCnt="0"/>
      <dgm:spPr/>
    </dgm:pt>
    <dgm:pt modelId="{8F93E14E-9D14-4DB6-A0F4-AE58ED9B992C}" type="pres">
      <dgm:prSet presAssocID="{6E13A942-11EE-4E27-BAE4-AD37D5FB3D88}" presName="textRect" presStyleLbl="revTx" presStyleIdx="1" presStyleCnt="4">
        <dgm:presLayoutVars>
          <dgm:chMax val="1"/>
          <dgm:chPref val="1"/>
        </dgm:presLayoutVars>
      </dgm:prSet>
      <dgm:spPr/>
    </dgm:pt>
    <dgm:pt modelId="{65190D8F-5EC5-4F15-B3A4-08D3036D6424}" type="pres">
      <dgm:prSet presAssocID="{AADDA2A4-1397-4517-B444-C7263983F9AC}" presName="sibTrans" presStyleLbl="sibTrans2D1" presStyleIdx="0" presStyleCnt="0"/>
      <dgm:spPr/>
    </dgm:pt>
    <dgm:pt modelId="{F578D8FF-49FB-4189-B269-8DAB632B1576}" type="pres">
      <dgm:prSet presAssocID="{8B432E3C-959A-42A5-B72E-B2B501B21086}" presName="compNode" presStyleCnt="0"/>
      <dgm:spPr/>
    </dgm:pt>
    <dgm:pt modelId="{A503E3BB-2784-40E1-A6A5-7452E8F79F60}" type="pres">
      <dgm:prSet presAssocID="{8B432E3C-959A-42A5-B72E-B2B501B21086}" presName="iconBgRect" presStyleLbl="bgShp" presStyleIdx="2" presStyleCnt="4"/>
      <dgm:spPr/>
    </dgm:pt>
    <dgm:pt modelId="{A699B119-B136-4AE3-A34E-09C7BBF96DBF}" type="pres">
      <dgm:prSet presAssocID="{8B432E3C-959A-42A5-B72E-B2B501B21086}"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Magnifying glass"/>
        </a:ext>
      </dgm:extLst>
    </dgm:pt>
    <dgm:pt modelId="{A71D2135-2AAB-452E-B3AD-8D5A0228C79C}" type="pres">
      <dgm:prSet presAssocID="{8B432E3C-959A-42A5-B72E-B2B501B21086}" presName="spaceRect" presStyleCnt="0"/>
      <dgm:spPr/>
    </dgm:pt>
    <dgm:pt modelId="{E8BEDE2A-8329-4C70-973A-31461A1D29BF}" type="pres">
      <dgm:prSet presAssocID="{8B432E3C-959A-42A5-B72E-B2B501B21086}" presName="textRect" presStyleLbl="revTx" presStyleIdx="2" presStyleCnt="4">
        <dgm:presLayoutVars>
          <dgm:chMax val="1"/>
          <dgm:chPref val="1"/>
        </dgm:presLayoutVars>
      </dgm:prSet>
      <dgm:spPr/>
    </dgm:pt>
    <dgm:pt modelId="{917371E9-EF19-4DD7-92A2-F261BC433042}" type="pres">
      <dgm:prSet presAssocID="{4939C1F4-C5A1-4616-890C-367735001DBC}" presName="sibTrans" presStyleLbl="sibTrans2D1" presStyleIdx="0" presStyleCnt="0"/>
      <dgm:spPr/>
    </dgm:pt>
    <dgm:pt modelId="{CFA6C53D-D731-4C5C-A077-081A76D2E21A}" type="pres">
      <dgm:prSet presAssocID="{E6A190D9-1CD1-4341-A9C2-A388561B1B45}" presName="compNode" presStyleCnt="0"/>
      <dgm:spPr/>
    </dgm:pt>
    <dgm:pt modelId="{5FC59EE1-7DDD-447E-B623-33607FB82113}" type="pres">
      <dgm:prSet presAssocID="{E6A190D9-1CD1-4341-A9C2-A388561B1B45}" presName="iconBgRect" presStyleLbl="bgShp" presStyleIdx="3" presStyleCnt="4"/>
      <dgm:spPr/>
    </dgm:pt>
    <dgm:pt modelId="{A8AD0522-B2AA-400E-827F-DD6748402479}" type="pres">
      <dgm:prSet presAssocID="{E6A190D9-1CD1-4341-A9C2-A388561B1B45}" presName="iconRect" presStyleLbl="node1" presStyleIdx="3" presStyleCnt="4"/>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a:noFill/>
        </a:ln>
      </dgm:spPr>
      <dgm:extLst>
        <a:ext uri="{E40237B7-FDA0-4F09-8148-C483321AD2D9}">
          <dgm14:cNvPr xmlns:dgm14="http://schemas.microsoft.com/office/drawing/2010/diagram" id="0" name="" descr="Truck with solid fill"/>
        </a:ext>
      </dgm:extLst>
    </dgm:pt>
    <dgm:pt modelId="{3C50BB79-1B7B-4F7B-8A0A-C9A3204576B1}" type="pres">
      <dgm:prSet presAssocID="{E6A190D9-1CD1-4341-A9C2-A388561B1B45}" presName="spaceRect" presStyleCnt="0"/>
      <dgm:spPr/>
    </dgm:pt>
    <dgm:pt modelId="{E8B73222-A798-4749-8B49-F8701901E64A}" type="pres">
      <dgm:prSet presAssocID="{E6A190D9-1CD1-4341-A9C2-A388561B1B45}" presName="textRect" presStyleLbl="revTx" presStyleIdx="3" presStyleCnt="4">
        <dgm:presLayoutVars>
          <dgm:chMax val="1"/>
          <dgm:chPref val="1"/>
        </dgm:presLayoutVars>
      </dgm:prSet>
      <dgm:spPr/>
    </dgm:pt>
  </dgm:ptLst>
  <dgm:cxnLst>
    <dgm:cxn modelId="{79F92209-94DD-4640-95A5-FD6216E6CA04}" type="presOf" srcId="{BBF5269F-AF47-4038-9F0D-DBDE019A7789}" destId="{D692C29F-29C4-401D-AC5D-EF02570B162B}" srcOrd="0" destOrd="0" presId="urn:microsoft.com/office/officeart/2018/2/layout/IconCircleList"/>
    <dgm:cxn modelId="{8364BF0B-9153-489C-A924-FF78EF150732}" srcId="{BBF5269F-AF47-4038-9F0D-DBDE019A7789}" destId="{A8469F29-B2EC-41D4-84A1-7E78B4EE9430}" srcOrd="0" destOrd="0" parTransId="{EDF70A1C-637A-4EC1-942A-ED1E8CF37BFE}" sibTransId="{D5AD8F4C-B050-40F1-AC76-91A19F139295}"/>
    <dgm:cxn modelId="{55CDEA17-F869-42F7-80B2-F7CF4D65C584}" type="presOf" srcId="{AADDA2A4-1397-4517-B444-C7263983F9AC}" destId="{65190D8F-5EC5-4F15-B3A4-08D3036D6424}" srcOrd="0" destOrd="0" presId="urn:microsoft.com/office/officeart/2018/2/layout/IconCircleList"/>
    <dgm:cxn modelId="{F5839523-A118-421B-9325-5B82D2FAD7D9}" type="presOf" srcId="{8B432E3C-959A-42A5-B72E-B2B501B21086}" destId="{E8BEDE2A-8329-4C70-973A-31461A1D29BF}" srcOrd="0" destOrd="0" presId="urn:microsoft.com/office/officeart/2018/2/layout/IconCircleList"/>
    <dgm:cxn modelId="{29BB2E2B-2C35-4D68-BFD1-EF9BE129A68A}" type="presOf" srcId="{D5AD8F4C-B050-40F1-AC76-91A19F139295}" destId="{A2F8DC28-EB38-40A4-9436-B6F24E927296}" srcOrd="0" destOrd="0" presId="urn:microsoft.com/office/officeart/2018/2/layout/IconCircleList"/>
    <dgm:cxn modelId="{E8FF2B6A-57C9-449E-9FE3-55C5CED700D0}" type="presOf" srcId="{6E13A942-11EE-4E27-BAE4-AD37D5FB3D88}" destId="{8F93E14E-9D14-4DB6-A0F4-AE58ED9B992C}" srcOrd="0" destOrd="0" presId="urn:microsoft.com/office/officeart/2018/2/layout/IconCircleList"/>
    <dgm:cxn modelId="{0107DB4A-8E3B-4D79-A7D1-EF9C7F022DDE}" type="presOf" srcId="{E6A190D9-1CD1-4341-A9C2-A388561B1B45}" destId="{E8B73222-A798-4749-8B49-F8701901E64A}" srcOrd="0" destOrd="0" presId="urn:microsoft.com/office/officeart/2018/2/layout/IconCircleList"/>
    <dgm:cxn modelId="{764C924D-D99B-43C2-8617-762842433864}" srcId="{BBF5269F-AF47-4038-9F0D-DBDE019A7789}" destId="{6E13A942-11EE-4E27-BAE4-AD37D5FB3D88}" srcOrd="1" destOrd="0" parTransId="{69FB471A-8D8A-499D-A2A7-C45245942859}" sibTransId="{AADDA2A4-1397-4517-B444-C7263983F9AC}"/>
    <dgm:cxn modelId="{5FCAF176-5967-41FB-8A92-7CB4C6057895}" type="presOf" srcId="{4939C1F4-C5A1-4616-890C-367735001DBC}" destId="{917371E9-EF19-4DD7-92A2-F261BC433042}" srcOrd="0" destOrd="0" presId="urn:microsoft.com/office/officeart/2018/2/layout/IconCircleList"/>
    <dgm:cxn modelId="{769AECCA-ACA9-4076-ADF5-ABD45A2C469D}" srcId="{BBF5269F-AF47-4038-9F0D-DBDE019A7789}" destId="{E6A190D9-1CD1-4341-A9C2-A388561B1B45}" srcOrd="3" destOrd="0" parTransId="{CAE37B45-747F-4876-BC5D-9B45620ED437}" sibTransId="{D051022B-59F0-49F4-A3CB-641798389D8B}"/>
    <dgm:cxn modelId="{9DFAAFDB-909A-4CD6-AB7E-609F587A4B9E}" type="presOf" srcId="{A8469F29-B2EC-41D4-84A1-7E78B4EE9430}" destId="{F93F4DE1-A492-4AAF-B655-EFA0C38FD228}" srcOrd="0" destOrd="0" presId="urn:microsoft.com/office/officeart/2018/2/layout/IconCircleList"/>
    <dgm:cxn modelId="{EC212EF9-C1B0-47BF-B637-489DC0EE4632}" srcId="{BBF5269F-AF47-4038-9F0D-DBDE019A7789}" destId="{8B432E3C-959A-42A5-B72E-B2B501B21086}" srcOrd="2" destOrd="0" parTransId="{644DC264-B305-4E25-A2F1-527714218718}" sibTransId="{4939C1F4-C5A1-4616-890C-367735001DBC}"/>
    <dgm:cxn modelId="{A4FE182B-6A07-43EE-91B2-4FB23AB1FB66}" type="presParOf" srcId="{D692C29F-29C4-401D-AC5D-EF02570B162B}" destId="{0CA4A01A-DB03-48CD-B83F-3EFE28B79268}" srcOrd="0" destOrd="0" presId="urn:microsoft.com/office/officeart/2018/2/layout/IconCircleList"/>
    <dgm:cxn modelId="{3C5667D9-960F-4353-8FDA-3EDACF6B7EF1}" type="presParOf" srcId="{0CA4A01A-DB03-48CD-B83F-3EFE28B79268}" destId="{FADB39B8-19C0-43B9-A297-39A094ACE76D}" srcOrd="0" destOrd="0" presId="urn:microsoft.com/office/officeart/2018/2/layout/IconCircleList"/>
    <dgm:cxn modelId="{421DD4EC-B1CE-40D8-9021-E8405057F864}" type="presParOf" srcId="{FADB39B8-19C0-43B9-A297-39A094ACE76D}" destId="{3B60C513-AB04-4BB9-9913-ECEAFEC5801F}" srcOrd="0" destOrd="0" presId="urn:microsoft.com/office/officeart/2018/2/layout/IconCircleList"/>
    <dgm:cxn modelId="{FCFB107A-D00E-4A6B-9C6F-A37B7EC9ABB0}" type="presParOf" srcId="{FADB39B8-19C0-43B9-A297-39A094ACE76D}" destId="{502443EF-EAE9-4240-B3A1-6749E0A187CA}" srcOrd="1" destOrd="0" presId="urn:microsoft.com/office/officeart/2018/2/layout/IconCircleList"/>
    <dgm:cxn modelId="{61DC353A-C91B-4FF4-B5D7-81A909DE9C99}" type="presParOf" srcId="{FADB39B8-19C0-43B9-A297-39A094ACE76D}" destId="{DD47BC49-FC64-400E-BAA8-5F08FFD506A9}" srcOrd="2" destOrd="0" presId="urn:microsoft.com/office/officeart/2018/2/layout/IconCircleList"/>
    <dgm:cxn modelId="{D39DBCF9-3D47-49B3-8AA0-6C185F3E54AA}" type="presParOf" srcId="{FADB39B8-19C0-43B9-A297-39A094ACE76D}" destId="{F93F4DE1-A492-4AAF-B655-EFA0C38FD228}" srcOrd="3" destOrd="0" presId="urn:microsoft.com/office/officeart/2018/2/layout/IconCircleList"/>
    <dgm:cxn modelId="{BE118B89-0F40-47D3-BB86-B119DAF3BDFD}" type="presParOf" srcId="{0CA4A01A-DB03-48CD-B83F-3EFE28B79268}" destId="{A2F8DC28-EB38-40A4-9436-B6F24E927296}" srcOrd="1" destOrd="0" presId="urn:microsoft.com/office/officeart/2018/2/layout/IconCircleList"/>
    <dgm:cxn modelId="{7AF267EE-2666-4C75-8C0F-5CF219B35426}" type="presParOf" srcId="{0CA4A01A-DB03-48CD-B83F-3EFE28B79268}" destId="{687A607E-AC63-4319-8B62-2F5EDFFA9330}" srcOrd="2" destOrd="0" presId="urn:microsoft.com/office/officeart/2018/2/layout/IconCircleList"/>
    <dgm:cxn modelId="{E8AD67A2-1E93-472E-9F71-C368AB84CFA9}" type="presParOf" srcId="{687A607E-AC63-4319-8B62-2F5EDFFA9330}" destId="{99E50225-B547-47F5-B638-EAB1AD4061FF}" srcOrd="0" destOrd="0" presId="urn:microsoft.com/office/officeart/2018/2/layout/IconCircleList"/>
    <dgm:cxn modelId="{364C3650-AA7D-4941-B884-BF5EE255305F}" type="presParOf" srcId="{687A607E-AC63-4319-8B62-2F5EDFFA9330}" destId="{FD1A05FF-C9B3-4FB3-8D78-0643F5A56882}" srcOrd="1" destOrd="0" presId="urn:microsoft.com/office/officeart/2018/2/layout/IconCircleList"/>
    <dgm:cxn modelId="{5FA1F414-3594-425A-A233-3841DCB58DF9}" type="presParOf" srcId="{687A607E-AC63-4319-8B62-2F5EDFFA9330}" destId="{07374574-7427-4A86-B962-2E3A6D203021}" srcOrd="2" destOrd="0" presId="urn:microsoft.com/office/officeart/2018/2/layout/IconCircleList"/>
    <dgm:cxn modelId="{5BE49C69-37B6-4458-A6E0-8FFA07C6E337}" type="presParOf" srcId="{687A607E-AC63-4319-8B62-2F5EDFFA9330}" destId="{8F93E14E-9D14-4DB6-A0F4-AE58ED9B992C}" srcOrd="3" destOrd="0" presId="urn:microsoft.com/office/officeart/2018/2/layout/IconCircleList"/>
    <dgm:cxn modelId="{BD930E93-E561-4DCD-AE3F-99DD75636577}" type="presParOf" srcId="{0CA4A01A-DB03-48CD-B83F-3EFE28B79268}" destId="{65190D8F-5EC5-4F15-B3A4-08D3036D6424}" srcOrd="3" destOrd="0" presId="urn:microsoft.com/office/officeart/2018/2/layout/IconCircleList"/>
    <dgm:cxn modelId="{14A2D4A1-FD4E-4BB2-864C-A51CB9D198E4}" type="presParOf" srcId="{0CA4A01A-DB03-48CD-B83F-3EFE28B79268}" destId="{F578D8FF-49FB-4189-B269-8DAB632B1576}" srcOrd="4" destOrd="0" presId="urn:microsoft.com/office/officeart/2018/2/layout/IconCircleList"/>
    <dgm:cxn modelId="{E62753AB-CD0B-4EBD-B8F3-DB8393021E03}" type="presParOf" srcId="{F578D8FF-49FB-4189-B269-8DAB632B1576}" destId="{A503E3BB-2784-40E1-A6A5-7452E8F79F60}" srcOrd="0" destOrd="0" presId="urn:microsoft.com/office/officeart/2018/2/layout/IconCircleList"/>
    <dgm:cxn modelId="{99E91ACC-0DA4-4C03-924C-427C5C52F6C6}" type="presParOf" srcId="{F578D8FF-49FB-4189-B269-8DAB632B1576}" destId="{A699B119-B136-4AE3-A34E-09C7BBF96DBF}" srcOrd="1" destOrd="0" presId="urn:microsoft.com/office/officeart/2018/2/layout/IconCircleList"/>
    <dgm:cxn modelId="{18C7BA63-D8F5-4FE9-B48F-0FABD3B09644}" type="presParOf" srcId="{F578D8FF-49FB-4189-B269-8DAB632B1576}" destId="{A71D2135-2AAB-452E-B3AD-8D5A0228C79C}" srcOrd="2" destOrd="0" presId="urn:microsoft.com/office/officeart/2018/2/layout/IconCircleList"/>
    <dgm:cxn modelId="{7C44ABAC-3566-42C1-903A-ED2CC7AB6457}" type="presParOf" srcId="{F578D8FF-49FB-4189-B269-8DAB632B1576}" destId="{E8BEDE2A-8329-4C70-973A-31461A1D29BF}" srcOrd="3" destOrd="0" presId="urn:microsoft.com/office/officeart/2018/2/layout/IconCircleList"/>
    <dgm:cxn modelId="{3C016E3D-503F-4536-AFEF-6829EF2338AB}" type="presParOf" srcId="{0CA4A01A-DB03-48CD-B83F-3EFE28B79268}" destId="{917371E9-EF19-4DD7-92A2-F261BC433042}" srcOrd="5" destOrd="0" presId="urn:microsoft.com/office/officeart/2018/2/layout/IconCircleList"/>
    <dgm:cxn modelId="{7AC73368-9E5A-4320-A050-258FE69372EA}" type="presParOf" srcId="{0CA4A01A-DB03-48CD-B83F-3EFE28B79268}" destId="{CFA6C53D-D731-4C5C-A077-081A76D2E21A}" srcOrd="6" destOrd="0" presId="urn:microsoft.com/office/officeart/2018/2/layout/IconCircleList"/>
    <dgm:cxn modelId="{BCEB0A78-49BD-4800-BE67-968CAC3ECF7D}" type="presParOf" srcId="{CFA6C53D-D731-4C5C-A077-081A76D2E21A}" destId="{5FC59EE1-7DDD-447E-B623-33607FB82113}" srcOrd="0" destOrd="0" presId="urn:microsoft.com/office/officeart/2018/2/layout/IconCircleList"/>
    <dgm:cxn modelId="{1EAC0E63-0445-4541-9956-52155DD5579E}" type="presParOf" srcId="{CFA6C53D-D731-4C5C-A077-081A76D2E21A}" destId="{A8AD0522-B2AA-400E-827F-DD6748402479}" srcOrd="1" destOrd="0" presId="urn:microsoft.com/office/officeart/2018/2/layout/IconCircleList"/>
    <dgm:cxn modelId="{54C1FC89-7A33-49F0-8134-132DC904DF3C}" type="presParOf" srcId="{CFA6C53D-D731-4C5C-A077-081A76D2E21A}" destId="{3C50BB79-1B7B-4F7B-8A0A-C9A3204576B1}" srcOrd="2" destOrd="0" presId="urn:microsoft.com/office/officeart/2018/2/layout/IconCircleList"/>
    <dgm:cxn modelId="{32BEE3C7-452E-4174-AC53-B81690C1731F}" type="presParOf" srcId="{CFA6C53D-D731-4C5C-A077-081A76D2E21A}" destId="{E8B73222-A798-4749-8B49-F8701901E64A}"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7A4F8C-0CD7-4F53-890D-F5EE8EDF675E}">
      <dsp:nvSpPr>
        <dsp:cNvPr id="0" name=""/>
        <dsp:cNvSpPr/>
      </dsp:nvSpPr>
      <dsp:spPr>
        <a:xfrm>
          <a:off x="0" y="2083"/>
          <a:ext cx="5523824"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67CC54B-F250-458A-B9AB-7E26B0F0B025}">
      <dsp:nvSpPr>
        <dsp:cNvPr id="0" name=""/>
        <dsp:cNvSpPr/>
      </dsp:nvSpPr>
      <dsp:spPr>
        <a:xfrm>
          <a:off x="0" y="2083"/>
          <a:ext cx="5523824" cy="3875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kern="1200"/>
            <a:t>Introduction </a:t>
          </a:r>
        </a:p>
      </dsp:txBody>
      <dsp:txXfrm>
        <a:off x="0" y="2083"/>
        <a:ext cx="5523824" cy="387548"/>
      </dsp:txXfrm>
    </dsp:sp>
    <dsp:sp modelId="{441339E6-67B5-4A2A-AEEC-E63FA46E0F87}">
      <dsp:nvSpPr>
        <dsp:cNvPr id="0" name=""/>
        <dsp:cNvSpPr/>
      </dsp:nvSpPr>
      <dsp:spPr>
        <a:xfrm>
          <a:off x="0" y="389632"/>
          <a:ext cx="5523824"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7452145-DD8C-459E-89A7-1CFF903F2057}">
      <dsp:nvSpPr>
        <dsp:cNvPr id="0" name=""/>
        <dsp:cNvSpPr/>
      </dsp:nvSpPr>
      <dsp:spPr>
        <a:xfrm>
          <a:off x="0" y="389632"/>
          <a:ext cx="5523824" cy="3875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kern="1200" dirty="0"/>
            <a:t>Ground Handling Incidents Linked to Non-Compliance</a:t>
          </a:r>
        </a:p>
      </dsp:txBody>
      <dsp:txXfrm>
        <a:off x="0" y="389632"/>
        <a:ext cx="5523824" cy="387548"/>
      </dsp:txXfrm>
    </dsp:sp>
    <dsp:sp modelId="{0E5A900F-17E2-4AB5-82CE-B145065B3A41}">
      <dsp:nvSpPr>
        <dsp:cNvPr id="0" name=""/>
        <dsp:cNvSpPr/>
      </dsp:nvSpPr>
      <dsp:spPr>
        <a:xfrm>
          <a:off x="0" y="777180"/>
          <a:ext cx="5523824"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4545192-70A5-4D5F-9966-DE096EB1E877}">
      <dsp:nvSpPr>
        <dsp:cNvPr id="0" name=""/>
        <dsp:cNvSpPr/>
      </dsp:nvSpPr>
      <dsp:spPr>
        <a:xfrm>
          <a:off x="0" y="777180"/>
          <a:ext cx="5523824" cy="3875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kern="1200" dirty="0"/>
            <a:t>ICAO Doc 10121 &amp; AHM Ed.46 Overview</a:t>
          </a:r>
        </a:p>
      </dsp:txBody>
      <dsp:txXfrm>
        <a:off x="0" y="777180"/>
        <a:ext cx="5523824" cy="387548"/>
      </dsp:txXfrm>
    </dsp:sp>
    <dsp:sp modelId="{D9415387-EC1E-4B8F-A563-FFEEA3951049}">
      <dsp:nvSpPr>
        <dsp:cNvPr id="0" name=""/>
        <dsp:cNvSpPr/>
      </dsp:nvSpPr>
      <dsp:spPr>
        <a:xfrm>
          <a:off x="0" y="1164728"/>
          <a:ext cx="5523824"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41C47AE-1166-49A9-B29F-8E02E4EF1AB9}">
      <dsp:nvSpPr>
        <dsp:cNvPr id="0" name=""/>
        <dsp:cNvSpPr/>
      </dsp:nvSpPr>
      <dsp:spPr>
        <a:xfrm>
          <a:off x="0" y="1164728"/>
          <a:ext cx="5523824" cy="3875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kern="1200" dirty="0"/>
            <a:t>ICAO Doc 10121 &amp; IGOM Ed.14 Overview</a:t>
          </a:r>
        </a:p>
      </dsp:txBody>
      <dsp:txXfrm>
        <a:off x="0" y="1164728"/>
        <a:ext cx="5523824" cy="387548"/>
      </dsp:txXfrm>
    </dsp:sp>
    <dsp:sp modelId="{5F567773-420B-492E-9CC2-9CE715E7BFF5}">
      <dsp:nvSpPr>
        <dsp:cNvPr id="0" name=""/>
        <dsp:cNvSpPr/>
      </dsp:nvSpPr>
      <dsp:spPr>
        <a:xfrm>
          <a:off x="0" y="1552277"/>
          <a:ext cx="5523824"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D916FB5-6B45-4A24-917F-041AF2983BEE}">
      <dsp:nvSpPr>
        <dsp:cNvPr id="0" name=""/>
        <dsp:cNvSpPr/>
      </dsp:nvSpPr>
      <dsp:spPr>
        <a:xfrm>
          <a:off x="0" y="1552277"/>
          <a:ext cx="5523824" cy="3875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kern="1200" dirty="0"/>
            <a:t>ICAO Doc10121 &amp; GOSM Ed.10 Rev1 Overview</a:t>
          </a:r>
        </a:p>
      </dsp:txBody>
      <dsp:txXfrm>
        <a:off x="0" y="1552277"/>
        <a:ext cx="5523824" cy="387548"/>
      </dsp:txXfrm>
    </dsp:sp>
    <dsp:sp modelId="{C202D9A6-6067-4FD2-92FE-3D18E665D7DD}">
      <dsp:nvSpPr>
        <dsp:cNvPr id="0" name=""/>
        <dsp:cNvSpPr/>
      </dsp:nvSpPr>
      <dsp:spPr>
        <a:xfrm>
          <a:off x="0" y="1939825"/>
          <a:ext cx="5523824"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272FC4A-B109-4117-9AB2-660D9EB7CB9B}">
      <dsp:nvSpPr>
        <dsp:cNvPr id="0" name=""/>
        <dsp:cNvSpPr/>
      </dsp:nvSpPr>
      <dsp:spPr>
        <a:xfrm>
          <a:off x="0" y="1939825"/>
          <a:ext cx="5523824" cy="3875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kern="1200" dirty="0"/>
            <a:t>GOSM Ed.10 Rev1 &amp; AHM Ed.46 Overview</a:t>
          </a:r>
        </a:p>
      </dsp:txBody>
      <dsp:txXfrm>
        <a:off x="0" y="1939825"/>
        <a:ext cx="5523824" cy="387548"/>
      </dsp:txXfrm>
    </dsp:sp>
    <dsp:sp modelId="{2F7EC9DC-1286-4475-BB17-6A90F2E8AD33}">
      <dsp:nvSpPr>
        <dsp:cNvPr id="0" name=""/>
        <dsp:cNvSpPr/>
      </dsp:nvSpPr>
      <dsp:spPr>
        <a:xfrm>
          <a:off x="0" y="2327374"/>
          <a:ext cx="5523824"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BB0BE0B-51CE-42D1-9754-6A6E3F954BA6}">
      <dsp:nvSpPr>
        <dsp:cNvPr id="0" name=""/>
        <dsp:cNvSpPr/>
      </dsp:nvSpPr>
      <dsp:spPr>
        <a:xfrm>
          <a:off x="0" y="2327374"/>
          <a:ext cx="5523824" cy="3875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kern="1200" dirty="0"/>
            <a:t>GOSM Ed.10 Rev1 &amp; IGOM Ed.14 Overview</a:t>
          </a:r>
        </a:p>
      </dsp:txBody>
      <dsp:txXfrm>
        <a:off x="0" y="2327374"/>
        <a:ext cx="5523824" cy="387548"/>
      </dsp:txXfrm>
    </dsp:sp>
    <dsp:sp modelId="{AFDA7BD4-DFC2-43C6-BE0B-CB3CDC154BEA}">
      <dsp:nvSpPr>
        <dsp:cNvPr id="0" name=""/>
        <dsp:cNvSpPr/>
      </dsp:nvSpPr>
      <dsp:spPr>
        <a:xfrm>
          <a:off x="0" y="2714922"/>
          <a:ext cx="5523824"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470CE2F-D903-4E87-BEE9-E389C0AA469B}">
      <dsp:nvSpPr>
        <dsp:cNvPr id="0" name=""/>
        <dsp:cNvSpPr/>
      </dsp:nvSpPr>
      <dsp:spPr>
        <a:xfrm>
          <a:off x="0" y="2714922"/>
          <a:ext cx="5523824" cy="3875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kern="1200"/>
            <a:t>Implications for Ground Handling Service Providers</a:t>
          </a:r>
        </a:p>
      </dsp:txBody>
      <dsp:txXfrm>
        <a:off x="0" y="2714922"/>
        <a:ext cx="5523824" cy="387548"/>
      </dsp:txXfrm>
    </dsp:sp>
    <dsp:sp modelId="{EE83A8A4-EB68-4ED9-B898-5139E1E6828D}">
      <dsp:nvSpPr>
        <dsp:cNvPr id="0" name=""/>
        <dsp:cNvSpPr/>
      </dsp:nvSpPr>
      <dsp:spPr>
        <a:xfrm>
          <a:off x="0" y="3102471"/>
          <a:ext cx="5523824"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2D15219-4622-41B1-9625-CDDED8354DAA}">
      <dsp:nvSpPr>
        <dsp:cNvPr id="0" name=""/>
        <dsp:cNvSpPr/>
      </dsp:nvSpPr>
      <dsp:spPr>
        <a:xfrm>
          <a:off x="0" y="3102471"/>
          <a:ext cx="5523824" cy="3875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kern="1200"/>
            <a:t>Summary of Standards Alignment</a:t>
          </a:r>
        </a:p>
      </dsp:txBody>
      <dsp:txXfrm>
        <a:off x="0" y="3102471"/>
        <a:ext cx="5523824" cy="387548"/>
      </dsp:txXfrm>
    </dsp:sp>
    <dsp:sp modelId="{56B7779F-0E89-4B9F-89FE-4063B85E695D}">
      <dsp:nvSpPr>
        <dsp:cNvPr id="0" name=""/>
        <dsp:cNvSpPr/>
      </dsp:nvSpPr>
      <dsp:spPr>
        <a:xfrm>
          <a:off x="0" y="3490019"/>
          <a:ext cx="5523824"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2547959-429B-494F-B75C-4926708A9A6E}">
      <dsp:nvSpPr>
        <dsp:cNvPr id="0" name=""/>
        <dsp:cNvSpPr/>
      </dsp:nvSpPr>
      <dsp:spPr>
        <a:xfrm>
          <a:off x="0" y="3490019"/>
          <a:ext cx="5523824" cy="3875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kern="1200"/>
            <a:t>Conclusion and Next Steps</a:t>
          </a:r>
        </a:p>
      </dsp:txBody>
      <dsp:txXfrm>
        <a:off x="0" y="3490019"/>
        <a:ext cx="5523824" cy="387548"/>
      </dsp:txXfrm>
    </dsp:sp>
    <dsp:sp modelId="{27606943-825F-4332-88A8-B6A252C90551}">
      <dsp:nvSpPr>
        <dsp:cNvPr id="0" name=""/>
        <dsp:cNvSpPr/>
      </dsp:nvSpPr>
      <dsp:spPr>
        <a:xfrm>
          <a:off x="0" y="3877567"/>
          <a:ext cx="5523824"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9D3D7D4-6154-4A0F-8D1A-B10AB6540AA1}">
      <dsp:nvSpPr>
        <dsp:cNvPr id="0" name=""/>
        <dsp:cNvSpPr/>
      </dsp:nvSpPr>
      <dsp:spPr>
        <a:xfrm>
          <a:off x="0" y="3877567"/>
          <a:ext cx="5523824" cy="3875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kern="1200"/>
            <a:t>What is needed</a:t>
          </a:r>
        </a:p>
      </dsp:txBody>
      <dsp:txXfrm>
        <a:off x="0" y="3877567"/>
        <a:ext cx="5523824" cy="38754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60C513-AB04-4BB9-9913-ECEAFEC5801F}">
      <dsp:nvSpPr>
        <dsp:cNvPr id="0" name=""/>
        <dsp:cNvSpPr/>
      </dsp:nvSpPr>
      <dsp:spPr>
        <a:xfrm>
          <a:off x="60918" y="273915"/>
          <a:ext cx="1496972" cy="1496972"/>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02443EF-EAE9-4240-B3A1-6749E0A187CA}">
      <dsp:nvSpPr>
        <dsp:cNvPr id="0" name=""/>
        <dsp:cNvSpPr/>
      </dsp:nvSpPr>
      <dsp:spPr>
        <a:xfrm>
          <a:off x="375282" y="588279"/>
          <a:ext cx="868244" cy="868244"/>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93F4DE1-A492-4AAF-B655-EFA0C38FD228}">
      <dsp:nvSpPr>
        <dsp:cNvPr id="0" name=""/>
        <dsp:cNvSpPr/>
      </dsp:nvSpPr>
      <dsp:spPr>
        <a:xfrm>
          <a:off x="1878670" y="273915"/>
          <a:ext cx="3528578" cy="14969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933450">
            <a:lnSpc>
              <a:spcPct val="100000"/>
            </a:lnSpc>
            <a:spcBef>
              <a:spcPct val="0"/>
            </a:spcBef>
            <a:spcAft>
              <a:spcPct val="35000"/>
            </a:spcAft>
            <a:buNone/>
          </a:pPr>
          <a:r>
            <a:rPr lang="en-US" sz="2100" kern="1200" dirty="0"/>
            <a:t>Policies that support integration of IATA audit program into oversight activities </a:t>
          </a:r>
        </a:p>
      </dsp:txBody>
      <dsp:txXfrm>
        <a:off x="1878670" y="273915"/>
        <a:ext cx="3528578" cy="1496972"/>
      </dsp:txXfrm>
    </dsp:sp>
    <dsp:sp modelId="{99E50225-B547-47F5-B638-EAB1AD4061FF}">
      <dsp:nvSpPr>
        <dsp:cNvPr id="0" name=""/>
        <dsp:cNvSpPr/>
      </dsp:nvSpPr>
      <dsp:spPr>
        <a:xfrm>
          <a:off x="6022076" y="273915"/>
          <a:ext cx="1496972" cy="1496972"/>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D1A05FF-C9B3-4FB3-8D78-0643F5A56882}">
      <dsp:nvSpPr>
        <dsp:cNvPr id="0" name=""/>
        <dsp:cNvSpPr/>
      </dsp:nvSpPr>
      <dsp:spPr>
        <a:xfrm>
          <a:off x="6336440" y="588279"/>
          <a:ext cx="868244" cy="86824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F93E14E-9D14-4DB6-A0F4-AE58ED9B992C}">
      <dsp:nvSpPr>
        <dsp:cNvPr id="0" name=""/>
        <dsp:cNvSpPr/>
      </dsp:nvSpPr>
      <dsp:spPr>
        <a:xfrm>
          <a:off x="7839828" y="273915"/>
          <a:ext cx="3528578" cy="14969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933450">
            <a:lnSpc>
              <a:spcPct val="100000"/>
            </a:lnSpc>
            <a:spcBef>
              <a:spcPct val="0"/>
            </a:spcBef>
            <a:spcAft>
              <a:spcPct val="35000"/>
            </a:spcAft>
            <a:buNone/>
          </a:pPr>
          <a:r>
            <a:rPr lang="en-US" sz="2100" kern="1200" dirty="0"/>
            <a:t>Collaboration to develop a flexible and balance approach to strengthen oversight of ground handling </a:t>
          </a:r>
        </a:p>
      </dsp:txBody>
      <dsp:txXfrm>
        <a:off x="7839828" y="273915"/>
        <a:ext cx="3528578" cy="1496972"/>
      </dsp:txXfrm>
    </dsp:sp>
    <dsp:sp modelId="{A503E3BB-2784-40E1-A6A5-7452E8F79F60}">
      <dsp:nvSpPr>
        <dsp:cNvPr id="0" name=""/>
        <dsp:cNvSpPr/>
      </dsp:nvSpPr>
      <dsp:spPr>
        <a:xfrm>
          <a:off x="60918" y="2496312"/>
          <a:ext cx="1496972" cy="1496972"/>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699B119-B136-4AE3-A34E-09C7BBF96DBF}">
      <dsp:nvSpPr>
        <dsp:cNvPr id="0" name=""/>
        <dsp:cNvSpPr/>
      </dsp:nvSpPr>
      <dsp:spPr>
        <a:xfrm>
          <a:off x="375282" y="2810676"/>
          <a:ext cx="868244" cy="86824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8BEDE2A-8329-4C70-973A-31461A1D29BF}">
      <dsp:nvSpPr>
        <dsp:cNvPr id="0" name=""/>
        <dsp:cNvSpPr/>
      </dsp:nvSpPr>
      <dsp:spPr>
        <a:xfrm>
          <a:off x="1878670" y="2496312"/>
          <a:ext cx="3528578" cy="14969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933450">
            <a:lnSpc>
              <a:spcPct val="100000"/>
            </a:lnSpc>
            <a:spcBef>
              <a:spcPct val="0"/>
            </a:spcBef>
            <a:spcAft>
              <a:spcPct val="35000"/>
            </a:spcAft>
            <a:buNone/>
          </a:pPr>
          <a:r>
            <a:rPr lang="en-US" sz="2100" kern="1200" dirty="0"/>
            <a:t>Complement state audit programs with ISAGO audit reports</a:t>
          </a:r>
        </a:p>
      </dsp:txBody>
      <dsp:txXfrm>
        <a:off x="1878670" y="2496312"/>
        <a:ext cx="3528578" cy="1496972"/>
      </dsp:txXfrm>
    </dsp:sp>
    <dsp:sp modelId="{5FC59EE1-7DDD-447E-B623-33607FB82113}">
      <dsp:nvSpPr>
        <dsp:cNvPr id="0" name=""/>
        <dsp:cNvSpPr/>
      </dsp:nvSpPr>
      <dsp:spPr>
        <a:xfrm>
          <a:off x="6022076" y="2496312"/>
          <a:ext cx="1496972" cy="1496972"/>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8AD0522-B2AA-400E-827F-DD6748402479}">
      <dsp:nvSpPr>
        <dsp:cNvPr id="0" name=""/>
        <dsp:cNvSpPr/>
      </dsp:nvSpPr>
      <dsp:spPr>
        <a:xfrm>
          <a:off x="6336440" y="2810676"/>
          <a:ext cx="868244" cy="868244"/>
        </a:xfrm>
        <a:prstGeom prst="rect">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8B73222-A798-4749-8B49-F8701901E64A}">
      <dsp:nvSpPr>
        <dsp:cNvPr id="0" name=""/>
        <dsp:cNvSpPr/>
      </dsp:nvSpPr>
      <dsp:spPr>
        <a:xfrm>
          <a:off x="7839828" y="2496312"/>
          <a:ext cx="3528578" cy="14969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933450">
            <a:lnSpc>
              <a:spcPct val="100000"/>
            </a:lnSpc>
            <a:spcBef>
              <a:spcPct val="0"/>
            </a:spcBef>
            <a:spcAft>
              <a:spcPct val="35000"/>
            </a:spcAft>
            <a:buNone/>
          </a:pPr>
          <a:r>
            <a:rPr lang="en-US" sz="2100" kern="1200" dirty="0"/>
            <a:t>Risk Based Approach in oversight and assessment of GHSP specific risk </a:t>
          </a:r>
        </a:p>
      </dsp:txBody>
      <dsp:txXfrm>
        <a:off x="7839828" y="2496312"/>
        <a:ext cx="3528578" cy="1496972"/>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FD0FF8E-AD6C-48C6-BCA2-9941E1E3A200}"/>
              </a:ext>
            </a:extLst>
          </p:cNvPr>
          <p:cNvSpPr>
            <a:spLocks noGrp="1"/>
          </p:cNvSpPr>
          <p:nvPr>
            <p:ph type="hdr" sz="quarter"/>
          </p:nvPr>
        </p:nvSpPr>
        <p:spPr>
          <a:xfrm>
            <a:off x="477980" y="0"/>
            <a:ext cx="2784765" cy="458788"/>
          </a:xfrm>
          <a:prstGeom prst="rect">
            <a:avLst/>
          </a:prstGeom>
        </p:spPr>
        <p:txBody>
          <a:bodyPr vert="horz" lIns="91440" tIns="45720" rIns="91440" bIns="45720" rtlCol="0" anchor="b" anchorCtr="0"/>
          <a:lstStyle>
            <a:lvl1pPr algn="l">
              <a:defRPr sz="1200"/>
            </a:lvl1pPr>
          </a:lstStyle>
          <a:p>
            <a:endParaRPr lang="en-US" sz="1000"/>
          </a:p>
        </p:txBody>
      </p:sp>
      <p:sp>
        <p:nvSpPr>
          <p:cNvPr id="3" name="Date Placeholder 2">
            <a:extLst>
              <a:ext uri="{FF2B5EF4-FFF2-40B4-BE49-F238E27FC236}">
                <a16:creationId xmlns:a16="http://schemas.microsoft.com/office/drawing/2014/main" id="{87AE2D18-DC98-444A-8A8A-7D09977137AB}"/>
              </a:ext>
            </a:extLst>
          </p:cNvPr>
          <p:cNvSpPr>
            <a:spLocks noGrp="1"/>
          </p:cNvSpPr>
          <p:nvPr>
            <p:ph type="dt" sz="quarter" idx="1"/>
          </p:nvPr>
        </p:nvSpPr>
        <p:spPr>
          <a:xfrm>
            <a:off x="3595257" y="0"/>
            <a:ext cx="2784763" cy="458788"/>
          </a:xfrm>
          <a:prstGeom prst="rect">
            <a:avLst/>
          </a:prstGeom>
        </p:spPr>
        <p:txBody>
          <a:bodyPr vert="horz" lIns="91440" tIns="45720" rIns="91440" bIns="45720" rtlCol="0" anchor="b" anchorCtr="0"/>
          <a:lstStyle>
            <a:lvl1pPr algn="r">
              <a:defRPr sz="1200"/>
            </a:lvl1pPr>
          </a:lstStyle>
          <a:p>
            <a:fld id="{C742B7D5-EC82-44F6-A7E1-F7BEEB78D862}" type="datetimeFigureOut">
              <a:rPr lang="en-US" sz="1000" smtClean="0"/>
              <a:t>11/12/2025</a:t>
            </a:fld>
            <a:endParaRPr lang="en-US" sz="1000"/>
          </a:p>
        </p:txBody>
      </p:sp>
      <p:sp>
        <p:nvSpPr>
          <p:cNvPr id="4" name="Footer Placeholder 3">
            <a:extLst>
              <a:ext uri="{FF2B5EF4-FFF2-40B4-BE49-F238E27FC236}">
                <a16:creationId xmlns:a16="http://schemas.microsoft.com/office/drawing/2014/main" id="{7138B8B2-A215-46EA-ACE8-421665D33BA8}"/>
              </a:ext>
            </a:extLst>
          </p:cNvPr>
          <p:cNvSpPr>
            <a:spLocks noGrp="1"/>
          </p:cNvSpPr>
          <p:nvPr>
            <p:ph type="ftr" sz="quarter" idx="2"/>
          </p:nvPr>
        </p:nvSpPr>
        <p:spPr>
          <a:xfrm>
            <a:off x="1184563" y="8685213"/>
            <a:ext cx="4249881" cy="458787"/>
          </a:xfrm>
          <a:prstGeom prst="rect">
            <a:avLst/>
          </a:prstGeom>
        </p:spPr>
        <p:txBody>
          <a:bodyPr vert="horz" lIns="91440" tIns="45720" rIns="91440" bIns="45720" rtlCol="0" anchor="t" anchorCtr="0"/>
          <a:lstStyle>
            <a:lvl1pPr algn="l">
              <a:defRPr sz="1200"/>
            </a:lvl1pPr>
          </a:lstStyle>
          <a:p>
            <a:endParaRPr lang="en-US" sz="1000"/>
          </a:p>
        </p:txBody>
      </p:sp>
      <p:sp>
        <p:nvSpPr>
          <p:cNvPr id="5" name="Slide Number Placeholder 4">
            <a:extLst>
              <a:ext uri="{FF2B5EF4-FFF2-40B4-BE49-F238E27FC236}">
                <a16:creationId xmlns:a16="http://schemas.microsoft.com/office/drawing/2014/main" id="{62B1F3DC-01D1-4439-A13F-6E96C67139AB}"/>
              </a:ext>
            </a:extLst>
          </p:cNvPr>
          <p:cNvSpPr>
            <a:spLocks noGrp="1"/>
          </p:cNvSpPr>
          <p:nvPr>
            <p:ph type="sldNum" sz="quarter" idx="3"/>
          </p:nvPr>
        </p:nvSpPr>
        <p:spPr>
          <a:xfrm>
            <a:off x="477982" y="8685213"/>
            <a:ext cx="488372" cy="458787"/>
          </a:xfrm>
          <a:prstGeom prst="rect">
            <a:avLst/>
          </a:prstGeom>
        </p:spPr>
        <p:txBody>
          <a:bodyPr vert="horz" lIns="91440" tIns="45720" rIns="91440" bIns="45720" rtlCol="0" anchor="t" anchorCtr="0"/>
          <a:lstStyle>
            <a:lvl1pPr algn="r">
              <a:defRPr sz="1200"/>
            </a:lvl1pPr>
          </a:lstStyle>
          <a:p>
            <a:pPr algn="l"/>
            <a:fld id="{9D865D99-2DA9-452F-AC6C-1E9B05A5072B}" type="slidenum">
              <a:rPr lang="en-US" sz="1000" smtClean="0"/>
              <a:pPr algn="l"/>
              <a:t>‹#›</a:t>
            </a:fld>
            <a:endParaRPr lang="en-US" sz="1000"/>
          </a:p>
        </p:txBody>
      </p:sp>
      <p:sp>
        <p:nvSpPr>
          <p:cNvPr id="6" name="Freeform 5">
            <a:extLst>
              <a:ext uri="{FF2B5EF4-FFF2-40B4-BE49-F238E27FC236}">
                <a16:creationId xmlns:a16="http://schemas.microsoft.com/office/drawing/2014/main" id="{58AB3F47-462C-4908-95C9-67DEF5E02D9E}"/>
              </a:ext>
            </a:extLst>
          </p:cNvPr>
          <p:cNvSpPr>
            <a:spLocks noChangeAspect="1" noEditPoints="1"/>
          </p:cNvSpPr>
          <p:nvPr/>
        </p:nvSpPr>
        <p:spPr bwMode="auto">
          <a:xfrm>
            <a:off x="5647408" y="8371060"/>
            <a:ext cx="732609" cy="458789"/>
          </a:xfrm>
          <a:custGeom>
            <a:avLst/>
            <a:gdLst>
              <a:gd name="T0" fmla="*/ 971 w 1920"/>
              <a:gd name="T1" fmla="*/ 446 h 1200"/>
              <a:gd name="T2" fmla="*/ 860 w 1920"/>
              <a:gd name="T3" fmla="*/ 461 h 1200"/>
              <a:gd name="T4" fmla="*/ 971 w 1920"/>
              <a:gd name="T5" fmla="*/ 12 h 1200"/>
              <a:gd name="T6" fmla="*/ 971 w 1920"/>
              <a:gd name="T7" fmla="*/ 12 h 1200"/>
              <a:gd name="T8" fmla="*/ 950 w 1920"/>
              <a:gd name="T9" fmla="*/ 137 h 1200"/>
              <a:gd name="T10" fmla="*/ 971 w 1920"/>
              <a:gd name="T11" fmla="*/ 301 h 1200"/>
              <a:gd name="T12" fmla="*/ 971 w 1920"/>
              <a:gd name="T13" fmla="*/ 424 h 1200"/>
              <a:gd name="T14" fmla="*/ 1092 w 1920"/>
              <a:gd name="T15" fmla="*/ 451 h 1200"/>
              <a:gd name="T16" fmla="*/ 1154 w 1920"/>
              <a:gd name="T17" fmla="*/ 514 h 1200"/>
              <a:gd name="T18" fmla="*/ 1154 w 1920"/>
              <a:gd name="T19" fmla="*/ 514 h 1200"/>
              <a:gd name="T20" fmla="*/ 816 w 1920"/>
              <a:gd name="T21" fmla="*/ 301 h 1200"/>
              <a:gd name="T22" fmla="*/ 660 w 1920"/>
              <a:gd name="T23" fmla="*/ 301 h 1200"/>
              <a:gd name="T24" fmla="*/ 749 w 1920"/>
              <a:gd name="T25" fmla="*/ 500 h 1200"/>
              <a:gd name="T26" fmla="*/ 839 w 1920"/>
              <a:gd name="T27" fmla="*/ 470 h 1200"/>
              <a:gd name="T28" fmla="*/ 971 w 1920"/>
              <a:gd name="T29" fmla="*/ 158 h 1200"/>
              <a:gd name="T30" fmla="*/ 1071 w 1920"/>
              <a:gd name="T31" fmla="*/ 139 h 1200"/>
              <a:gd name="T32" fmla="*/ 1127 w 1920"/>
              <a:gd name="T33" fmla="*/ 280 h 1200"/>
              <a:gd name="T34" fmla="*/ 1260 w 1920"/>
              <a:gd name="T35" fmla="*/ 280 h 1200"/>
              <a:gd name="T36" fmla="*/ 990 w 1920"/>
              <a:gd name="T37" fmla="*/ 0 h 1200"/>
              <a:gd name="T38" fmla="*/ 950 w 1920"/>
              <a:gd name="T39" fmla="*/ 280 h 1200"/>
              <a:gd name="T40" fmla="*/ 950 w 1920"/>
              <a:gd name="T41" fmla="*/ 158 h 1200"/>
              <a:gd name="T42" fmla="*/ 829 w 1920"/>
              <a:gd name="T43" fmla="*/ 131 h 1200"/>
              <a:gd name="T44" fmla="*/ 765 w 1920"/>
              <a:gd name="T45" fmla="*/ 67 h 1200"/>
              <a:gd name="T46" fmla="*/ 765 w 1920"/>
              <a:gd name="T47" fmla="*/ 67 h 1200"/>
              <a:gd name="T48" fmla="*/ 849 w 1920"/>
              <a:gd name="T49" fmla="*/ 646 h 1200"/>
              <a:gd name="T50" fmla="*/ 282 w 1920"/>
              <a:gd name="T51" fmla="*/ 671 h 1200"/>
              <a:gd name="T52" fmla="*/ 289 w 1920"/>
              <a:gd name="T53" fmla="*/ 650 h 1200"/>
              <a:gd name="T54" fmla="*/ 565 w 1920"/>
              <a:gd name="T55" fmla="*/ 556 h 1200"/>
              <a:gd name="T56" fmla="*/ 515 w 1920"/>
              <a:gd name="T57" fmla="*/ 483 h 1200"/>
              <a:gd name="T58" fmla="*/ 0 w 1920"/>
              <a:gd name="T59" fmla="*/ 388 h 1200"/>
              <a:gd name="T60" fmla="*/ 1071 w 1920"/>
              <a:gd name="T61" fmla="*/ 646 h 1200"/>
              <a:gd name="T62" fmla="*/ 1638 w 1920"/>
              <a:gd name="T63" fmla="*/ 671 h 1200"/>
              <a:gd name="T64" fmla="*/ 1631 w 1920"/>
              <a:gd name="T65" fmla="*/ 650 h 1200"/>
              <a:gd name="T66" fmla="*/ 1355 w 1920"/>
              <a:gd name="T67" fmla="*/ 556 h 1200"/>
              <a:gd name="T68" fmla="*/ 1405 w 1920"/>
              <a:gd name="T69" fmla="*/ 483 h 1200"/>
              <a:gd name="T70" fmla="*/ 1920 w 1920"/>
              <a:gd name="T71" fmla="*/ 388 h 1200"/>
              <a:gd name="T72" fmla="*/ 1563 w 1920"/>
              <a:gd name="T73" fmla="*/ 819 h 1200"/>
              <a:gd name="T74" fmla="*/ 1518 w 1920"/>
              <a:gd name="T75" fmla="*/ 1155 h 1200"/>
              <a:gd name="T76" fmla="*/ 1245 w 1920"/>
              <a:gd name="T77" fmla="*/ 1200 h 1200"/>
              <a:gd name="T78" fmla="*/ 1483 w 1920"/>
              <a:gd name="T79" fmla="*/ 936 h 1200"/>
              <a:gd name="T80" fmla="*/ 1038 w 1920"/>
              <a:gd name="T81" fmla="*/ 914 h 1200"/>
              <a:gd name="T82" fmla="*/ 1289 w 1920"/>
              <a:gd name="T83" fmla="*/ 817 h 1200"/>
              <a:gd name="T84" fmla="*/ 1120 w 1920"/>
              <a:gd name="T85" fmla="*/ 1200 h 1200"/>
              <a:gd name="T86" fmla="*/ 672 w 1920"/>
              <a:gd name="T87" fmla="*/ 819 h 1200"/>
              <a:gd name="T88" fmla="*/ 759 w 1920"/>
              <a:gd name="T89" fmla="*/ 1200 h 1200"/>
              <a:gd name="T90" fmla="*/ 606 w 1920"/>
              <a:gd name="T91" fmla="*/ 1200 h 1200"/>
              <a:gd name="T92" fmla="*/ 739 w 1920"/>
              <a:gd name="T93" fmla="*/ 1075 h 1200"/>
              <a:gd name="T94" fmla="*/ 273 w 1920"/>
              <a:gd name="T95" fmla="*/ 1200 h 1200"/>
              <a:gd name="T96" fmla="*/ 401 w 1920"/>
              <a:gd name="T97" fmla="*/ 1200 h 1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920" h="1200">
                <a:moveTo>
                  <a:pt x="971" y="571"/>
                </a:moveTo>
                <a:cubicBezTo>
                  <a:pt x="1007" y="542"/>
                  <a:pt x="1039" y="503"/>
                  <a:pt x="1060" y="461"/>
                </a:cubicBezTo>
                <a:cubicBezTo>
                  <a:pt x="1032" y="452"/>
                  <a:pt x="1001" y="446"/>
                  <a:pt x="971" y="446"/>
                </a:cubicBezTo>
                <a:lnTo>
                  <a:pt x="971" y="571"/>
                </a:lnTo>
                <a:close/>
                <a:moveTo>
                  <a:pt x="950" y="569"/>
                </a:moveTo>
                <a:cubicBezTo>
                  <a:pt x="913" y="542"/>
                  <a:pt x="881" y="503"/>
                  <a:pt x="860" y="461"/>
                </a:cubicBezTo>
                <a:cubicBezTo>
                  <a:pt x="888" y="451"/>
                  <a:pt x="919" y="446"/>
                  <a:pt x="950" y="446"/>
                </a:cubicBezTo>
                <a:lnTo>
                  <a:pt x="950" y="569"/>
                </a:lnTo>
                <a:close/>
                <a:moveTo>
                  <a:pt x="971" y="12"/>
                </a:moveTo>
                <a:cubicBezTo>
                  <a:pt x="1007" y="41"/>
                  <a:pt x="1039" y="79"/>
                  <a:pt x="1060" y="120"/>
                </a:cubicBezTo>
                <a:cubicBezTo>
                  <a:pt x="1032" y="130"/>
                  <a:pt x="1001" y="137"/>
                  <a:pt x="971" y="137"/>
                </a:cubicBezTo>
                <a:lnTo>
                  <a:pt x="971" y="12"/>
                </a:lnTo>
                <a:close/>
                <a:moveTo>
                  <a:pt x="950" y="12"/>
                </a:moveTo>
                <a:cubicBezTo>
                  <a:pt x="913" y="41"/>
                  <a:pt x="881" y="80"/>
                  <a:pt x="860" y="120"/>
                </a:cubicBezTo>
                <a:cubicBezTo>
                  <a:pt x="888" y="129"/>
                  <a:pt x="919" y="137"/>
                  <a:pt x="950" y="137"/>
                </a:cubicBezTo>
                <a:lnTo>
                  <a:pt x="950" y="12"/>
                </a:lnTo>
                <a:close/>
                <a:moveTo>
                  <a:pt x="971" y="424"/>
                </a:moveTo>
                <a:cubicBezTo>
                  <a:pt x="971" y="301"/>
                  <a:pt x="971" y="301"/>
                  <a:pt x="971" y="301"/>
                </a:cubicBezTo>
                <a:cubicBezTo>
                  <a:pt x="1104" y="301"/>
                  <a:pt x="1104" y="301"/>
                  <a:pt x="1104" y="301"/>
                </a:cubicBezTo>
                <a:cubicBezTo>
                  <a:pt x="1104" y="350"/>
                  <a:pt x="1092" y="398"/>
                  <a:pt x="1071" y="443"/>
                </a:cubicBezTo>
                <a:cubicBezTo>
                  <a:pt x="1040" y="432"/>
                  <a:pt x="1004" y="424"/>
                  <a:pt x="971" y="424"/>
                </a:cubicBezTo>
                <a:moveTo>
                  <a:pt x="1260" y="301"/>
                </a:moveTo>
                <a:cubicBezTo>
                  <a:pt x="1127" y="301"/>
                  <a:pt x="1127" y="301"/>
                  <a:pt x="1127" y="301"/>
                </a:cubicBezTo>
                <a:cubicBezTo>
                  <a:pt x="1125" y="355"/>
                  <a:pt x="1114" y="403"/>
                  <a:pt x="1092" y="451"/>
                </a:cubicBezTo>
                <a:cubicBezTo>
                  <a:pt x="1120" y="464"/>
                  <a:pt x="1146" y="480"/>
                  <a:pt x="1171" y="500"/>
                </a:cubicBezTo>
                <a:cubicBezTo>
                  <a:pt x="1225" y="447"/>
                  <a:pt x="1257" y="375"/>
                  <a:pt x="1260" y="301"/>
                </a:cubicBezTo>
                <a:moveTo>
                  <a:pt x="1154" y="514"/>
                </a:moveTo>
                <a:cubicBezTo>
                  <a:pt x="1133" y="496"/>
                  <a:pt x="1107" y="480"/>
                  <a:pt x="1081" y="470"/>
                </a:cubicBezTo>
                <a:cubicBezTo>
                  <a:pt x="1057" y="513"/>
                  <a:pt x="1028" y="549"/>
                  <a:pt x="990" y="582"/>
                </a:cubicBezTo>
                <a:cubicBezTo>
                  <a:pt x="1051" y="574"/>
                  <a:pt x="1107" y="552"/>
                  <a:pt x="1154" y="514"/>
                </a:cubicBezTo>
                <a:moveTo>
                  <a:pt x="950" y="424"/>
                </a:moveTo>
                <a:cubicBezTo>
                  <a:pt x="950" y="301"/>
                  <a:pt x="950" y="301"/>
                  <a:pt x="950" y="301"/>
                </a:cubicBezTo>
                <a:cubicBezTo>
                  <a:pt x="816" y="301"/>
                  <a:pt x="816" y="301"/>
                  <a:pt x="816" y="301"/>
                </a:cubicBezTo>
                <a:cubicBezTo>
                  <a:pt x="817" y="350"/>
                  <a:pt x="828" y="399"/>
                  <a:pt x="849" y="443"/>
                </a:cubicBezTo>
                <a:cubicBezTo>
                  <a:pt x="881" y="432"/>
                  <a:pt x="915" y="424"/>
                  <a:pt x="950" y="424"/>
                </a:cubicBezTo>
                <a:moveTo>
                  <a:pt x="660" y="301"/>
                </a:moveTo>
                <a:cubicBezTo>
                  <a:pt x="793" y="301"/>
                  <a:pt x="793" y="301"/>
                  <a:pt x="793" y="301"/>
                </a:cubicBezTo>
                <a:cubicBezTo>
                  <a:pt x="796" y="355"/>
                  <a:pt x="808" y="402"/>
                  <a:pt x="829" y="451"/>
                </a:cubicBezTo>
                <a:cubicBezTo>
                  <a:pt x="800" y="464"/>
                  <a:pt x="774" y="480"/>
                  <a:pt x="749" y="500"/>
                </a:cubicBezTo>
                <a:cubicBezTo>
                  <a:pt x="695" y="447"/>
                  <a:pt x="664" y="377"/>
                  <a:pt x="660" y="301"/>
                </a:cubicBezTo>
                <a:moveTo>
                  <a:pt x="765" y="514"/>
                </a:moveTo>
                <a:cubicBezTo>
                  <a:pt x="788" y="497"/>
                  <a:pt x="813" y="479"/>
                  <a:pt x="839" y="470"/>
                </a:cubicBezTo>
                <a:cubicBezTo>
                  <a:pt x="863" y="513"/>
                  <a:pt x="892" y="549"/>
                  <a:pt x="930" y="582"/>
                </a:cubicBezTo>
                <a:cubicBezTo>
                  <a:pt x="869" y="574"/>
                  <a:pt x="812" y="552"/>
                  <a:pt x="765" y="514"/>
                </a:cubicBezTo>
                <a:moveTo>
                  <a:pt x="971" y="158"/>
                </a:moveTo>
                <a:cubicBezTo>
                  <a:pt x="971" y="280"/>
                  <a:pt x="971" y="280"/>
                  <a:pt x="971" y="280"/>
                </a:cubicBezTo>
                <a:cubicBezTo>
                  <a:pt x="1104" y="280"/>
                  <a:pt x="1104" y="280"/>
                  <a:pt x="1104" y="280"/>
                </a:cubicBezTo>
                <a:cubicBezTo>
                  <a:pt x="1104" y="231"/>
                  <a:pt x="1092" y="184"/>
                  <a:pt x="1071" y="139"/>
                </a:cubicBezTo>
                <a:cubicBezTo>
                  <a:pt x="1039" y="150"/>
                  <a:pt x="1005" y="157"/>
                  <a:pt x="971" y="158"/>
                </a:cubicBezTo>
                <a:moveTo>
                  <a:pt x="1260" y="280"/>
                </a:moveTo>
                <a:cubicBezTo>
                  <a:pt x="1127" y="280"/>
                  <a:pt x="1127" y="280"/>
                  <a:pt x="1127" y="280"/>
                </a:cubicBezTo>
                <a:cubicBezTo>
                  <a:pt x="1125" y="227"/>
                  <a:pt x="1113" y="178"/>
                  <a:pt x="1092" y="131"/>
                </a:cubicBezTo>
                <a:cubicBezTo>
                  <a:pt x="1120" y="118"/>
                  <a:pt x="1147" y="102"/>
                  <a:pt x="1171" y="82"/>
                </a:cubicBezTo>
                <a:cubicBezTo>
                  <a:pt x="1228" y="138"/>
                  <a:pt x="1257" y="207"/>
                  <a:pt x="1260" y="280"/>
                </a:cubicBezTo>
                <a:moveTo>
                  <a:pt x="1154" y="67"/>
                </a:moveTo>
                <a:cubicBezTo>
                  <a:pt x="1133" y="86"/>
                  <a:pt x="1107" y="103"/>
                  <a:pt x="1081" y="113"/>
                </a:cubicBezTo>
                <a:cubicBezTo>
                  <a:pt x="1057" y="68"/>
                  <a:pt x="1028" y="33"/>
                  <a:pt x="990" y="0"/>
                </a:cubicBezTo>
                <a:cubicBezTo>
                  <a:pt x="1051" y="7"/>
                  <a:pt x="1107" y="30"/>
                  <a:pt x="1154" y="67"/>
                </a:cubicBezTo>
                <a:moveTo>
                  <a:pt x="950" y="158"/>
                </a:moveTo>
                <a:cubicBezTo>
                  <a:pt x="950" y="280"/>
                  <a:pt x="950" y="280"/>
                  <a:pt x="950" y="280"/>
                </a:cubicBezTo>
                <a:cubicBezTo>
                  <a:pt x="816" y="280"/>
                  <a:pt x="816" y="280"/>
                  <a:pt x="816" y="280"/>
                </a:cubicBezTo>
                <a:cubicBezTo>
                  <a:pt x="817" y="232"/>
                  <a:pt x="828" y="183"/>
                  <a:pt x="849" y="139"/>
                </a:cubicBezTo>
                <a:cubicBezTo>
                  <a:pt x="881" y="150"/>
                  <a:pt x="915" y="157"/>
                  <a:pt x="950" y="158"/>
                </a:cubicBezTo>
                <a:moveTo>
                  <a:pt x="660" y="280"/>
                </a:moveTo>
                <a:cubicBezTo>
                  <a:pt x="793" y="280"/>
                  <a:pt x="793" y="280"/>
                  <a:pt x="793" y="280"/>
                </a:cubicBezTo>
                <a:cubicBezTo>
                  <a:pt x="796" y="227"/>
                  <a:pt x="808" y="179"/>
                  <a:pt x="829" y="131"/>
                </a:cubicBezTo>
                <a:cubicBezTo>
                  <a:pt x="800" y="118"/>
                  <a:pt x="774" y="103"/>
                  <a:pt x="749" y="82"/>
                </a:cubicBezTo>
                <a:cubicBezTo>
                  <a:pt x="694" y="136"/>
                  <a:pt x="664" y="205"/>
                  <a:pt x="660" y="280"/>
                </a:cubicBezTo>
                <a:moveTo>
                  <a:pt x="765" y="67"/>
                </a:moveTo>
                <a:cubicBezTo>
                  <a:pt x="788" y="86"/>
                  <a:pt x="812" y="103"/>
                  <a:pt x="839" y="113"/>
                </a:cubicBezTo>
                <a:cubicBezTo>
                  <a:pt x="862" y="69"/>
                  <a:pt x="893" y="32"/>
                  <a:pt x="930" y="0"/>
                </a:cubicBezTo>
                <a:cubicBezTo>
                  <a:pt x="869" y="7"/>
                  <a:pt x="813" y="30"/>
                  <a:pt x="765" y="67"/>
                </a:cubicBezTo>
                <a:moveTo>
                  <a:pt x="0" y="388"/>
                </a:moveTo>
                <a:cubicBezTo>
                  <a:pt x="600" y="388"/>
                  <a:pt x="600" y="388"/>
                  <a:pt x="600" y="388"/>
                </a:cubicBezTo>
                <a:cubicBezTo>
                  <a:pt x="622" y="495"/>
                  <a:pt x="698" y="584"/>
                  <a:pt x="849" y="646"/>
                </a:cubicBezTo>
                <a:cubicBezTo>
                  <a:pt x="832" y="697"/>
                  <a:pt x="773" y="744"/>
                  <a:pt x="712" y="744"/>
                </a:cubicBezTo>
                <a:cubicBezTo>
                  <a:pt x="387" y="744"/>
                  <a:pt x="387" y="744"/>
                  <a:pt x="387" y="744"/>
                </a:cubicBezTo>
                <a:cubicBezTo>
                  <a:pt x="337" y="744"/>
                  <a:pt x="298" y="703"/>
                  <a:pt x="282" y="671"/>
                </a:cubicBezTo>
                <a:cubicBezTo>
                  <a:pt x="613" y="671"/>
                  <a:pt x="613" y="671"/>
                  <a:pt x="613" y="671"/>
                </a:cubicBezTo>
                <a:cubicBezTo>
                  <a:pt x="633" y="668"/>
                  <a:pt x="634" y="652"/>
                  <a:pt x="614" y="650"/>
                </a:cubicBezTo>
                <a:cubicBezTo>
                  <a:pt x="289" y="650"/>
                  <a:pt x="289" y="650"/>
                  <a:pt x="289" y="650"/>
                </a:cubicBezTo>
                <a:cubicBezTo>
                  <a:pt x="247" y="650"/>
                  <a:pt x="209" y="615"/>
                  <a:pt x="187" y="577"/>
                </a:cubicBezTo>
                <a:cubicBezTo>
                  <a:pt x="565" y="577"/>
                  <a:pt x="565" y="577"/>
                  <a:pt x="565" y="577"/>
                </a:cubicBezTo>
                <a:cubicBezTo>
                  <a:pt x="584" y="574"/>
                  <a:pt x="584" y="558"/>
                  <a:pt x="565" y="556"/>
                </a:cubicBezTo>
                <a:cubicBezTo>
                  <a:pt x="184" y="556"/>
                  <a:pt x="184" y="556"/>
                  <a:pt x="184" y="556"/>
                </a:cubicBezTo>
                <a:cubicBezTo>
                  <a:pt x="146" y="556"/>
                  <a:pt x="111" y="512"/>
                  <a:pt x="96" y="483"/>
                </a:cubicBezTo>
                <a:cubicBezTo>
                  <a:pt x="515" y="483"/>
                  <a:pt x="515" y="483"/>
                  <a:pt x="515" y="483"/>
                </a:cubicBezTo>
                <a:cubicBezTo>
                  <a:pt x="536" y="480"/>
                  <a:pt x="536" y="461"/>
                  <a:pt x="515" y="460"/>
                </a:cubicBezTo>
                <a:cubicBezTo>
                  <a:pt x="89" y="460"/>
                  <a:pt x="89" y="460"/>
                  <a:pt x="89" y="460"/>
                </a:cubicBezTo>
                <a:cubicBezTo>
                  <a:pt x="55" y="460"/>
                  <a:pt x="23" y="425"/>
                  <a:pt x="0" y="388"/>
                </a:cubicBezTo>
                <a:moveTo>
                  <a:pt x="1920" y="388"/>
                </a:moveTo>
                <a:cubicBezTo>
                  <a:pt x="1320" y="388"/>
                  <a:pt x="1320" y="388"/>
                  <a:pt x="1320" y="388"/>
                </a:cubicBezTo>
                <a:cubicBezTo>
                  <a:pt x="1298" y="495"/>
                  <a:pt x="1222" y="584"/>
                  <a:pt x="1071" y="646"/>
                </a:cubicBezTo>
                <a:cubicBezTo>
                  <a:pt x="1088" y="697"/>
                  <a:pt x="1147" y="744"/>
                  <a:pt x="1208" y="744"/>
                </a:cubicBezTo>
                <a:cubicBezTo>
                  <a:pt x="1533" y="744"/>
                  <a:pt x="1533" y="744"/>
                  <a:pt x="1533" y="744"/>
                </a:cubicBezTo>
                <a:cubicBezTo>
                  <a:pt x="1583" y="744"/>
                  <a:pt x="1622" y="703"/>
                  <a:pt x="1638" y="671"/>
                </a:cubicBezTo>
                <a:cubicBezTo>
                  <a:pt x="1307" y="671"/>
                  <a:pt x="1307" y="671"/>
                  <a:pt x="1307" y="671"/>
                </a:cubicBezTo>
                <a:cubicBezTo>
                  <a:pt x="1287" y="668"/>
                  <a:pt x="1286" y="652"/>
                  <a:pt x="1306" y="650"/>
                </a:cubicBezTo>
                <a:cubicBezTo>
                  <a:pt x="1631" y="650"/>
                  <a:pt x="1631" y="650"/>
                  <a:pt x="1631" y="650"/>
                </a:cubicBezTo>
                <a:cubicBezTo>
                  <a:pt x="1673" y="650"/>
                  <a:pt x="1711" y="615"/>
                  <a:pt x="1733" y="577"/>
                </a:cubicBezTo>
                <a:cubicBezTo>
                  <a:pt x="1355" y="577"/>
                  <a:pt x="1355" y="577"/>
                  <a:pt x="1355" y="577"/>
                </a:cubicBezTo>
                <a:cubicBezTo>
                  <a:pt x="1336" y="574"/>
                  <a:pt x="1336" y="558"/>
                  <a:pt x="1355" y="556"/>
                </a:cubicBezTo>
                <a:cubicBezTo>
                  <a:pt x="1736" y="556"/>
                  <a:pt x="1736" y="556"/>
                  <a:pt x="1736" y="556"/>
                </a:cubicBezTo>
                <a:cubicBezTo>
                  <a:pt x="1774" y="556"/>
                  <a:pt x="1809" y="512"/>
                  <a:pt x="1824" y="483"/>
                </a:cubicBezTo>
                <a:cubicBezTo>
                  <a:pt x="1405" y="483"/>
                  <a:pt x="1405" y="483"/>
                  <a:pt x="1405" y="483"/>
                </a:cubicBezTo>
                <a:cubicBezTo>
                  <a:pt x="1384" y="480"/>
                  <a:pt x="1384" y="461"/>
                  <a:pt x="1405" y="460"/>
                </a:cubicBezTo>
                <a:cubicBezTo>
                  <a:pt x="1831" y="460"/>
                  <a:pt x="1831" y="460"/>
                  <a:pt x="1831" y="460"/>
                </a:cubicBezTo>
                <a:cubicBezTo>
                  <a:pt x="1865" y="460"/>
                  <a:pt x="1897" y="425"/>
                  <a:pt x="1920" y="388"/>
                </a:cubicBezTo>
                <a:moveTo>
                  <a:pt x="1245" y="1200"/>
                </a:moveTo>
                <a:cubicBezTo>
                  <a:pt x="1437" y="819"/>
                  <a:pt x="1437" y="819"/>
                  <a:pt x="1437" y="819"/>
                </a:cubicBezTo>
                <a:cubicBezTo>
                  <a:pt x="1563" y="819"/>
                  <a:pt x="1563" y="819"/>
                  <a:pt x="1563" y="819"/>
                </a:cubicBezTo>
                <a:cubicBezTo>
                  <a:pt x="1643" y="1200"/>
                  <a:pt x="1643" y="1200"/>
                  <a:pt x="1643" y="1200"/>
                </a:cubicBezTo>
                <a:cubicBezTo>
                  <a:pt x="1523" y="1200"/>
                  <a:pt x="1523" y="1200"/>
                  <a:pt x="1523" y="1200"/>
                </a:cubicBezTo>
                <a:cubicBezTo>
                  <a:pt x="1518" y="1155"/>
                  <a:pt x="1518" y="1155"/>
                  <a:pt x="1518" y="1155"/>
                </a:cubicBezTo>
                <a:cubicBezTo>
                  <a:pt x="1392" y="1155"/>
                  <a:pt x="1392" y="1155"/>
                  <a:pt x="1392" y="1155"/>
                </a:cubicBezTo>
                <a:cubicBezTo>
                  <a:pt x="1371" y="1200"/>
                  <a:pt x="1371" y="1200"/>
                  <a:pt x="1371" y="1200"/>
                </a:cubicBezTo>
                <a:lnTo>
                  <a:pt x="1245" y="1200"/>
                </a:lnTo>
                <a:close/>
                <a:moveTo>
                  <a:pt x="1423" y="1075"/>
                </a:moveTo>
                <a:cubicBezTo>
                  <a:pt x="1504" y="1075"/>
                  <a:pt x="1504" y="1075"/>
                  <a:pt x="1504" y="1075"/>
                </a:cubicBezTo>
                <a:cubicBezTo>
                  <a:pt x="1483" y="936"/>
                  <a:pt x="1483" y="936"/>
                  <a:pt x="1483" y="936"/>
                </a:cubicBezTo>
                <a:lnTo>
                  <a:pt x="1423" y="1075"/>
                </a:lnTo>
                <a:close/>
                <a:moveTo>
                  <a:pt x="994" y="1200"/>
                </a:moveTo>
                <a:cubicBezTo>
                  <a:pt x="1038" y="914"/>
                  <a:pt x="1038" y="914"/>
                  <a:pt x="1038" y="914"/>
                </a:cubicBezTo>
                <a:cubicBezTo>
                  <a:pt x="927" y="914"/>
                  <a:pt x="927" y="914"/>
                  <a:pt x="927" y="914"/>
                </a:cubicBezTo>
                <a:cubicBezTo>
                  <a:pt x="946" y="817"/>
                  <a:pt x="946" y="817"/>
                  <a:pt x="946" y="817"/>
                </a:cubicBezTo>
                <a:cubicBezTo>
                  <a:pt x="1289" y="817"/>
                  <a:pt x="1289" y="817"/>
                  <a:pt x="1289" y="817"/>
                </a:cubicBezTo>
                <a:cubicBezTo>
                  <a:pt x="1269" y="914"/>
                  <a:pt x="1269" y="914"/>
                  <a:pt x="1269" y="914"/>
                </a:cubicBezTo>
                <a:cubicBezTo>
                  <a:pt x="1163" y="914"/>
                  <a:pt x="1163" y="914"/>
                  <a:pt x="1163" y="914"/>
                </a:cubicBezTo>
                <a:cubicBezTo>
                  <a:pt x="1120" y="1200"/>
                  <a:pt x="1120" y="1200"/>
                  <a:pt x="1120" y="1200"/>
                </a:cubicBezTo>
                <a:lnTo>
                  <a:pt x="994" y="1200"/>
                </a:lnTo>
                <a:close/>
                <a:moveTo>
                  <a:pt x="479" y="1200"/>
                </a:moveTo>
                <a:cubicBezTo>
                  <a:pt x="672" y="819"/>
                  <a:pt x="672" y="819"/>
                  <a:pt x="672" y="819"/>
                </a:cubicBezTo>
                <a:cubicBezTo>
                  <a:pt x="798" y="819"/>
                  <a:pt x="798" y="819"/>
                  <a:pt x="798" y="819"/>
                </a:cubicBezTo>
                <a:cubicBezTo>
                  <a:pt x="877" y="1200"/>
                  <a:pt x="877" y="1200"/>
                  <a:pt x="877" y="1200"/>
                </a:cubicBezTo>
                <a:cubicBezTo>
                  <a:pt x="759" y="1200"/>
                  <a:pt x="759" y="1200"/>
                  <a:pt x="759" y="1200"/>
                </a:cubicBezTo>
                <a:cubicBezTo>
                  <a:pt x="752" y="1155"/>
                  <a:pt x="752" y="1155"/>
                  <a:pt x="752" y="1155"/>
                </a:cubicBezTo>
                <a:cubicBezTo>
                  <a:pt x="626" y="1155"/>
                  <a:pt x="626" y="1155"/>
                  <a:pt x="626" y="1155"/>
                </a:cubicBezTo>
                <a:cubicBezTo>
                  <a:pt x="606" y="1200"/>
                  <a:pt x="606" y="1200"/>
                  <a:pt x="606" y="1200"/>
                </a:cubicBezTo>
                <a:lnTo>
                  <a:pt x="479" y="1200"/>
                </a:lnTo>
                <a:close/>
                <a:moveTo>
                  <a:pt x="657" y="1075"/>
                </a:moveTo>
                <a:cubicBezTo>
                  <a:pt x="739" y="1075"/>
                  <a:pt x="739" y="1075"/>
                  <a:pt x="739" y="1075"/>
                </a:cubicBezTo>
                <a:cubicBezTo>
                  <a:pt x="717" y="936"/>
                  <a:pt x="717" y="936"/>
                  <a:pt x="717" y="936"/>
                </a:cubicBezTo>
                <a:lnTo>
                  <a:pt x="657" y="1075"/>
                </a:lnTo>
                <a:close/>
                <a:moveTo>
                  <a:pt x="273" y="1200"/>
                </a:moveTo>
                <a:cubicBezTo>
                  <a:pt x="351" y="819"/>
                  <a:pt x="351" y="819"/>
                  <a:pt x="351" y="819"/>
                </a:cubicBezTo>
                <a:cubicBezTo>
                  <a:pt x="479" y="819"/>
                  <a:pt x="479" y="819"/>
                  <a:pt x="479" y="819"/>
                </a:cubicBezTo>
                <a:cubicBezTo>
                  <a:pt x="401" y="1200"/>
                  <a:pt x="401" y="1200"/>
                  <a:pt x="401" y="1200"/>
                </a:cubicBezTo>
                <a:lnTo>
                  <a:pt x="273" y="120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138503294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685799" y="0"/>
            <a:ext cx="3480956" cy="458788"/>
          </a:xfrm>
          <a:prstGeom prst="rect">
            <a:avLst/>
          </a:prstGeom>
        </p:spPr>
        <p:txBody>
          <a:bodyPr vert="horz" lIns="91440" tIns="45720" rIns="91440" bIns="45720" rtlCol="0" anchor="b" anchorCtr="0"/>
          <a:lstStyle>
            <a:lvl1pPr algn="l">
              <a:defRPr sz="1000"/>
            </a:lvl1pPr>
          </a:lstStyle>
          <a:p>
            <a:endParaRPr lang="en-US"/>
          </a:p>
        </p:txBody>
      </p:sp>
      <p:sp>
        <p:nvSpPr>
          <p:cNvPr id="3" name="Date Placeholder 2"/>
          <p:cNvSpPr>
            <a:spLocks noGrp="1"/>
          </p:cNvSpPr>
          <p:nvPr>
            <p:ph type="dt" idx="1"/>
          </p:nvPr>
        </p:nvSpPr>
        <p:spPr>
          <a:xfrm>
            <a:off x="4478482" y="0"/>
            <a:ext cx="1692131" cy="458788"/>
          </a:xfrm>
          <a:prstGeom prst="rect">
            <a:avLst/>
          </a:prstGeom>
        </p:spPr>
        <p:txBody>
          <a:bodyPr vert="horz" lIns="91440" tIns="45720" rIns="91440" bIns="45720" rtlCol="0" anchor="b" anchorCtr="0"/>
          <a:lstStyle>
            <a:lvl1pPr algn="r">
              <a:defRPr sz="1000"/>
            </a:lvl1pPr>
          </a:lstStyle>
          <a:p>
            <a:fld id="{E79CEAD0-6B03-44FC-A844-68ECB8F6C6E8}" type="datetimeFigureOut">
              <a:rPr lang="en-US" smtClean="0"/>
              <a:pPr/>
              <a:t>11/12/2025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0" tIns="0" rIns="0" bIns="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485900" y="8685213"/>
            <a:ext cx="4686300" cy="458787"/>
          </a:xfrm>
          <a:prstGeom prst="rect">
            <a:avLst/>
          </a:prstGeom>
        </p:spPr>
        <p:txBody>
          <a:bodyPr vert="horz" lIns="91440" tIns="45720" rIns="91440" bIns="45720" rtlCol="0" anchor="t" anchorCtr="0"/>
          <a:lstStyle>
            <a:lvl1pPr algn="l">
              <a:defRPr sz="1000"/>
            </a:lvl1pPr>
          </a:lstStyle>
          <a:p>
            <a:endParaRPr lang="en-US" dirty="0"/>
          </a:p>
        </p:txBody>
      </p:sp>
      <p:sp>
        <p:nvSpPr>
          <p:cNvPr id="7" name="Slide Number Placeholder 6"/>
          <p:cNvSpPr>
            <a:spLocks noGrp="1"/>
          </p:cNvSpPr>
          <p:nvPr>
            <p:ph type="sldNum" sz="quarter" idx="5"/>
          </p:nvPr>
        </p:nvSpPr>
        <p:spPr>
          <a:xfrm>
            <a:off x="685800" y="8685213"/>
            <a:ext cx="521132" cy="458787"/>
          </a:xfrm>
          <a:prstGeom prst="rect">
            <a:avLst/>
          </a:prstGeom>
        </p:spPr>
        <p:txBody>
          <a:bodyPr vert="horz" lIns="91440" tIns="45720" rIns="91440" bIns="45720" rtlCol="0" anchor="t" anchorCtr="0"/>
          <a:lstStyle>
            <a:lvl1pPr algn="l">
              <a:defRPr sz="1000"/>
            </a:lvl1pPr>
          </a:lstStyle>
          <a:p>
            <a:fld id="{F17EFD21-3E0D-4ED5-96F2-31052EE08DB7}" type="slidenum">
              <a:rPr lang="en-US" smtClean="0"/>
              <a:pPr/>
              <a:t>‹#›</a:t>
            </a:fld>
            <a:endParaRPr lang="en-US"/>
          </a:p>
        </p:txBody>
      </p:sp>
    </p:spTree>
    <p:extLst>
      <p:ext uri="{BB962C8B-B14F-4D97-AF65-F5344CB8AC3E}">
        <p14:creationId xmlns:p14="http://schemas.microsoft.com/office/powerpoint/2010/main" val="517517962"/>
      </p:ext>
    </p:extLst>
  </p:cSld>
  <p:clrMap bg1="lt1" tx1="dk1" bg2="lt2" tx2="dk2" accent1="accent1" accent2="accent2" accent3="accent3" accent4="accent4" accent5="accent5" accent6="accent6" hlink="hlink" folHlink="folHlink"/>
  <p:notesStyle>
    <a:lvl1pPr marL="0" indent="0" algn="l" defTabSz="914400" rtl="0" eaLnBrk="1" latinLnBrk="0" hangingPunct="1">
      <a:spcAft>
        <a:spcPts val="300"/>
      </a:spcAft>
      <a:buFont typeface="Arial" panose="020B0604020202020204" pitchFamily="34" charset="0"/>
      <a:buNone/>
      <a:defRPr sz="1100" kern="1200">
        <a:solidFill>
          <a:schemeClr val="tx1"/>
        </a:solidFill>
        <a:latin typeface="+mj-lt"/>
        <a:ea typeface="+mn-ea"/>
        <a:cs typeface="+mn-cs"/>
      </a:defRPr>
    </a:lvl1pPr>
    <a:lvl2pPr marL="341313" indent="-168275" algn="l" defTabSz="914400" rtl="0" eaLnBrk="1" latinLnBrk="0" hangingPunct="1">
      <a:buFont typeface="Aktiv Grotesk" panose="020B0504020202020204" pitchFamily="34" charset="0"/>
      <a:buChar char="•"/>
      <a:defRPr sz="1100" kern="1200">
        <a:solidFill>
          <a:schemeClr val="tx1"/>
        </a:solidFill>
        <a:latin typeface="+mn-lt"/>
        <a:ea typeface="+mn-ea"/>
        <a:cs typeface="+mn-cs"/>
      </a:defRPr>
    </a:lvl2pPr>
    <a:lvl3pPr marL="514350" indent="-171450" algn="l" defTabSz="914400" rtl="0" eaLnBrk="1" latinLnBrk="0" hangingPunct="1">
      <a:buFont typeface="Aktiv Grotesk" panose="020B0504020202020204" pitchFamily="34" charset="0"/>
      <a:buChar char="−"/>
      <a:defRPr sz="1100" kern="1200">
        <a:solidFill>
          <a:schemeClr val="tx1"/>
        </a:solidFill>
        <a:latin typeface="+mn-lt"/>
        <a:ea typeface="+mn-ea"/>
        <a:cs typeface="+mn-cs"/>
      </a:defRPr>
    </a:lvl3pPr>
    <a:lvl4pPr marL="628650" indent="-171450" algn="l" defTabSz="914400" rtl="0" eaLnBrk="1" latinLnBrk="0" hangingPunct="1">
      <a:buFont typeface="Aktiv Grotesk" panose="020B0504020202020204" pitchFamily="34" charset="0"/>
      <a:buChar char="▪"/>
      <a:defRPr sz="1100" kern="1200">
        <a:solidFill>
          <a:schemeClr val="tx1"/>
        </a:solidFill>
        <a:latin typeface="+mn-lt"/>
        <a:ea typeface="+mn-ea"/>
        <a:cs typeface="+mn-cs"/>
      </a:defRPr>
    </a:lvl4pPr>
    <a:lvl5pPr marL="0" indent="0" algn="l" defTabSz="914400" rtl="0" eaLnBrk="1" latinLnBrk="0" hangingPunct="1">
      <a:defRPr sz="1100" kern="1200">
        <a:solidFill>
          <a:srgbClr val="1E32FA"/>
        </a:solidFill>
        <a:latin typeface="+mj-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300"/>
              </a:spcAft>
              <a:buClrTx/>
              <a:buSzTx/>
              <a:buFont typeface="Arial" panose="020B0604020202020204" pitchFamily="34" charset="0"/>
              <a:buNone/>
              <a:tabLst/>
              <a:defRPr/>
            </a:pPr>
            <a:r>
              <a:rPr lang="en-US" dirty="0"/>
              <a:t>ICAO Doc 10121 – Manual on Ground Handling</a:t>
            </a:r>
          </a:p>
          <a:p>
            <a:pPr marL="0" marR="0" lvl="0" indent="0" algn="l" defTabSz="914400" rtl="0" eaLnBrk="1" fontAlgn="auto" latinLnBrk="0" hangingPunct="1">
              <a:lnSpc>
                <a:spcPct val="100000"/>
              </a:lnSpc>
              <a:spcBef>
                <a:spcPts val="0"/>
              </a:spcBef>
              <a:spcAft>
                <a:spcPts val="300"/>
              </a:spcAft>
              <a:buClrTx/>
              <a:buSzTx/>
              <a:buFont typeface="Arial" panose="020B0604020202020204" pitchFamily="34" charset="0"/>
              <a:buNone/>
              <a:tabLst/>
              <a:defRPr/>
            </a:pPr>
            <a:r>
              <a:rPr lang="en-US" dirty="0"/>
              <a:t>AHM Ed.46  - Airport Handling Manual </a:t>
            </a:r>
          </a:p>
          <a:p>
            <a:pPr marL="0" marR="0" lvl="0" indent="0" algn="l" defTabSz="914400" rtl="0" eaLnBrk="1" fontAlgn="auto" latinLnBrk="0" hangingPunct="1">
              <a:lnSpc>
                <a:spcPct val="100000"/>
              </a:lnSpc>
              <a:spcBef>
                <a:spcPts val="0"/>
              </a:spcBef>
              <a:spcAft>
                <a:spcPts val="300"/>
              </a:spcAft>
              <a:buClrTx/>
              <a:buSzTx/>
              <a:buFont typeface="Arial" panose="020B0604020202020204" pitchFamily="34" charset="0"/>
              <a:buNone/>
              <a:tabLst/>
              <a:defRPr/>
            </a:pPr>
            <a:r>
              <a:rPr lang="en-US" dirty="0"/>
              <a:t>GOSM Ed.10 Rev1 – Ground Operations Standards Manual </a:t>
            </a:r>
          </a:p>
          <a:p>
            <a:pPr marL="0" marR="0" lvl="0" indent="0" algn="l" defTabSz="914400" rtl="0" eaLnBrk="1" fontAlgn="auto" latinLnBrk="0" hangingPunct="1">
              <a:lnSpc>
                <a:spcPct val="100000"/>
              </a:lnSpc>
              <a:spcBef>
                <a:spcPts val="0"/>
              </a:spcBef>
              <a:spcAft>
                <a:spcPts val="300"/>
              </a:spcAft>
              <a:buClrTx/>
              <a:buSzTx/>
              <a:buFont typeface="Arial" panose="020B0604020202020204" pitchFamily="34" charset="0"/>
              <a:buNone/>
              <a:tabLst/>
              <a:defRPr/>
            </a:pPr>
            <a:r>
              <a:rPr lang="en-US" dirty="0"/>
              <a:t>IGOM Ed.14  - IATA Ground Operations Manual </a:t>
            </a:r>
          </a:p>
          <a:p>
            <a:r>
              <a:rPr lang="en-US" dirty="0"/>
              <a:t>Correlation tables – found in the AHM toolbox/resources section </a:t>
            </a:r>
          </a:p>
        </p:txBody>
      </p:sp>
      <p:sp>
        <p:nvSpPr>
          <p:cNvPr id="4" name="Slide Number Placeholder 3"/>
          <p:cNvSpPr>
            <a:spLocks noGrp="1"/>
          </p:cNvSpPr>
          <p:nvPr>
            <p:ph type="sldNum" sz="quarter" idx="5"/>
          </p:nvPr>
        </p:nvSpPr>
        <p:spPr/>
        <p:txBody>
          <a:bodyPr/>
          <a:lstStyle/>
          <a:p>
            <a:fld id="{F17EFD21-3E0D-4ED5-96F2-31052EE08DB7}" type="slidenum">
              <a:rPr lang="en-US" smtClean="0"/>
              <a:pPr/>
              <a:t>2</a:t>
            </a:fld>
            <a:endParaRPr lang="en-US"/>
          </a:p>
        </p:txBody>
      </p:sp>
    </p:spTree>
    <p:extLst>
      <p:ext uri="{BB962C8B-B14F-4D97-AF65-F5344CB8AC3E}">
        <p14:creationId xmlns:p14="http://schemas.microsoft.com/office/powerpoint/2010/main" val="37364330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7EFD21-3E0D-4ED5-96F2-31052EE08DB7}" type="slidenum">
              <a:rPr lang="en-US" smtClean="0"/>
              <a:pPr/>
              <a:t>11</a:t>
            </a:fld>
            <a:endParaRPr lang="en-US"/>
          </a:p>
        </p:txBody>
      </p:sp>
    </p:spTree>
    <p:extLst>
      <p:ext uri="{BB962C8B-B14F-4D97-AF65-F5344CB8AC3E}">
        <p14:creationId xmlns:p14="http://schemas.microsoft.com/office/powerpoint/2010/main" val="42151355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7EFD21-3E0D-4ED5-96F2-31052EE08DB7}" type="slidenum">
              <a:rPr lang="en-US" smtClean="0"/>
              <a:pPr/>
              <a:t>13</a:t>
            </a:fld>
            <a:endParaRPr lang="en-US"/>
          </a:p>
        </p:txBody>
      </p:sp>
    </p:spTree>
    <p:extLst>
      <p:ext uri="{BB962C8B-B14F-4D97-AF65-F5344CB8AC3E}">
        <p14:creationId xmlns:p14="http://schemas.microsoft.com/office/powerpoint/2010/main" val="29771271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7EFD21-3E0D-4ED5-96F2-31052EE08DB7}" type="slidenum">
              <a:rPr lang="en-US" smtClean="0"/>
              <a:pPr/>
              <a:t>14</a:t>
            </a:fld>
            <a:endParaRPr lang="en-US"/>
          </a:p>
        </p:txBody>
      </p:sp>
    </p:spTree>
    <p:extLst>
      <p:ext uri="{BB962C8B-B14F-4D97-AF65-F5344CB8AC3E}">
        <p14:creationId xmlns:p14="http://schemas.microsoft.com/office/powerpoint/2010/main" val="36821637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r>
              <a:rPr lang="en-US" sz="1100" dirty="0"/>
              <a:t>Unification of ICAO and IATA standards – correlations tables created to enables stakeholders identify the applicability to Global provisions </a:t>
            </a:r>
          </a:p>
          <a:p>
            <a:endParaRPr lang="en-US" dirty="0"/>
          </a:p>
        </p:txBody>
      </p:sp>
      <p:sp>
        <p:nvSpPr>
          <p:cNvPr id="4" name="Slide Number Placeholder 3"/>
          <p:cNvSpPr>
            <a:spLocks noGrp="1"/>
          </p:cNvSpPr>
          <p:nvPr>
            <p:ph type="sldNum" sz="quarter" idx="5"/>
          </p:nvPr>
        </p:nvSpPr>
        <p:spPr/>
        <p:txBody>
          <a:bodyPr/>
          <a:lstStyle/>
          <a:p>
            <a:fld id="{F17EFD21-3E0D-4ED5-96F2-31052EE08DB7}" type="slidenum">
              <a:rPr lang="en-US" smtClean="0"/>
              <a:pPr/>
              <a:t>3</a:t>
            </a:fld>
            <a:endParaRPr lang="en-US"/>
          </a:p>
        </p:txBody>
      </p:sp>
    </p:spTree>
    <p:extLst>
      <p:ext uri="{BB962C8B-B14F-4D97-AF65-F5344CB8AC3E}">
        <p14:creationId xmlns:p14="http://schemas.microsoft.com/office/powerpoint/2010/main" val="21499238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7EFD21-3E0D-4ED5-96F2-31052EE08DB7}" type="slidenum">
              <a:rPr lang="en-US" smtClean="0"/>
              <a:pPr/>
              <a:t>4</a:t>
            </a:fld>
            <a:endParaRPr lang="en-US"/>
          </a:p>
        </p:txBody>
      </p:sp>
    </p:spTree>
    <p:extLst>
      <p:ext uri="{BB962C8B-B14F-4D97-AF65-F5344CB8AC3E}">
        <p14:creationId xmlns:p14="http://schemas.microsoft.com/office/powerpoint/2010/main" val="9726103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ED9DD9-2638-FFE0-008D-5C8647FE532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EB0E07-319F-59BA-8570-E39ED581232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065390D-B7A4-9545-A223-497EE3CF0651}"/>
              </a:ext>
            </a:extLst>
          </p:cNvPr>
          <p:cNvSpPr>
            <a:spLocks noGrp="1"/>
          </p:cNvSpPr>
          <p:nvPr>
            <p:ph type="body" idx="1"/>
          </p:nvPr>
        </p:nvSpPr>
        <p:spPr/>
        <p:txBody>
          <a:bodyPr/>
          <a:lstStyle/>
          <a:p>
            <a:pPr marL="0" indent="0">
              <a:buFont typeface="Arial" panose="020B0604020202020204" pitchFamily="34" charset="0"/>
              <a:buNone/>
            </a:pPr>
            <a:endParaRPr lang="en-US" dirty="0"/>
          </a:p>
          <a:p>
            <a:pPr marL="171450" indent="-171450">
              <a:buFont typeface="Arial" panose="020B0604020202020204" pitchFamily="34" charset="0"/>
              <a:buChar char="•"/>
            </a:pPr>
            <a:r>
              <a:rPr lang="en-US" dirty="0"/>
              <a:t>AHM 601 – 	Organization and management </a:t>
            </a:r>
          </a:p>
          <a:p>
            <a:pPr marL="171450" indent="-171450">
              <a:buFont typeface="Arial" panose="020B0604020202020204" pitchFamily="34" charset="0"/>
              <a:buChar char="•"/>
            </a:pPr>
            <a:r>
              <a:rPr lang="en-US" dirty="0"/>
              <a:t>AHM910 – Basic requirements applicable to aircraft ground support equipment</a:t>
            </a:r>
          </a:p>
          <a:p>
            <a:pPr marL="171450" indent="-171450">
              <a:buFont typeface="Arial" panose="020B0604020202020204" pitchFamily="34" charset="0"/>
              <a:buChar char="•"/>
            </a:pPr>
            <a:r>
              <a:rPr lang="en-US" dirty="0"/>
              <a:t>AHM1110 - Ground Operations Training Program</a:t>
            </a:r>
          </a:p>
          <a:p>
            <a:pPr marL="0" marR="0" lvl="0" indent="0" algn="l" defTabSz="914400" rtl="0" eaLnBrk="1" fontAlgn="auto" latinLnBrk="0" hangingPunct="1">
              <a:lnSpc>
                <a:spcPct val="100000"/>
              </a:lnSpc>
              <a:spcBef>
                <a:spcPts val="0"/>
              </a:spcBef>
              <a:spcAft>
                <a:spcPts val="300"/>
              </a:spcAft>
              <a:buClrTx/>
              <a:buSzTx/>
              <a:buFont typeface="Arial" panose="020B0604020202020204" pitchFamily="34" charset="0"/>
              <a:buNone/>
              <a:tabLst/>
              <a:defRPr/>
            </a:pPr>
            <a:r>
              <a:rPr lang="en-US" dirty="0"/>
              <a:t>1.2 Management System</a:t>
            </a:r>
          </a:p>
          <a:p>
            <a:pPr marL="0" marR="0" lvl="0" indent="0" algn="l" defTabSz="914400" rtl="0" eaLnBrk="1" fontAlgn="auto" latinLnBrk="0" hangingPunct="1">
              <a:lnSpc>
                <a:spcPct val="100000"/>
              </a:lnSpc>
              <a:spcBef>
                <a:spcPts val="0"/>
              </a:spcBef>
              <a:spcAft>
                <a:spcPts val="300"/>
              </a:spcAft>
              <a:buClrTx/>
              <a:buSzTx/>
              <a:buFont typeface="Arial" panose="020B0604020202020204" pitchFamily="34" charset="0"/>
              <a:buNone/>
              <a:tabLst/>
              <a:defRPr/>
            </a:pPr>
            <a:r>
              <a:rPr lang="en-US" dirty="0"/>
              <a:t>1.2.1 Principles</a:t>
            </a:r>
          </a:p>
          <a:p>
            <a:pPr marL="171450" marR="0" lvl="0" indent="-171450" algn="l" defTabSz="914400" rtl="0" eaLnBrk="1" fontAlgn="auto" latinLnBrk="0" hangingPunct="1">
              <a:lnSpc>
                <a:spcPct val="100000"/>
              </a:lnSpc>
              <a:spcBef>
                <a:spcPts val="0"/>
              </a:spcBef>
              <a:spcAft>
                <a:spcPts val="300"/>
              </a:spcAft>
              <a:buClrTx/>
              <a:buSzTx/>
              <a:buFontTx/>
              <a:buChar char="-"/>
              <a:tabLst/>
              <a:defRPr/>
            </a:pPr>
            <a:r>
              <a:rPr lang="en-US" dirty="0"/>
              <a:t>A management system is the framework for a company’s policies, processes, and procedures to ensure it fulfills all the tasks required to achieve its objectives</a:t>
            </a:r>
          </a:p>
          <a:p>
            <a:pPr marL="171450" marR="0" lvl="0" indent="-171450" algn="l" defTabSz="914400" rtl="0" eaLnBrk="1" fontAlgn="auto" latinLnBrk="0" hangingPunct="1">
              <a:lnSpc>
                <a:spcPct val="100000"/>
              </a:lnSpc>
              <a:spcBef>
                <a:spcPts val="0"/>
              </a:spcBef>
              <a:spcAft>
                <a:spcPts val="300"/>
              </a:spcAft>
              <a:buClrTx/>
              <a:buSzTx/>
              <a:buFontTx/>
              <a:buChar char="-"/>
              <a:tabLst/>
              <a:defRPr/>
            </a:pPr>
            <a:r>
              <a:rPr lang="en-US" dirty="0"/>
              <a:t>The management system ensures compliance with internal corporate standards and the applicable laws and regulations of all states where the company operates</a:t>
            </a:r>
          </a:p>
          <a:p>
            <a:pPr marL="171450" marR="0" lvl="0" indent="-171450" algn="l" defTabSz="914400" rtl="0" eaLnBrk="1" fontAlgn="auto" latinLnBrk="0" hangingPunct="1">
              <a:lnSpc>
                <a:spcPct val="100000"/>
              </a:lnSpc>
              <a:spcBef>
                <a:spcPts val="0"/>
              </a:spcBef>
              <a:spcAft>
                <a:spcPts val="300"/>
              </a:spcAft>
              <a:buClrTx/>
              <a:buSzTx/>
              <a:buFontTx/>
              <a:buChar char="-"/>
              <a:tabLst/>
              <a:defRPr/>
            </a:pPr>
            <a:r>
              <a:rPr lang="en-US" dirty="0"/>
              <a:t>To maintain safety and security standards in operations, each company shall have a management system that ensures:</a:t>
            </a:r>
          </a:p>
          <a:p>
            <a:pPr marL="512763" marR="0" lvl="1" indent="-171450" algn="l" defTabSz="914400" rtl="0" eaLnBrk="1" fontAlgn="auto" latinLnBrk="0" hangingPunct="1">
              <a:lnSpc>
                <a:spcPct val="100000"/>
              </a:lnSpc>
              <a:spcBef>
                <a:spcPts val="0"/>
              </a:spcBef>
              <a:spcAft>
                <a:spcPts val="300"/>
              </a:spcAft>
              <a:buClrTx/>
              <a:buSzTx/>
              <a:buFontTx/>
              <a:buChar char="-"/>
              <a:tabLst/>
              <a:defRPr/>
            </a:pPr>
            <a:r>
              <a:rPr lang="en-US" dirty="0"/>
              <a:t>Key policies, systems, programs, procedures, and plans are developed and implemented throughout the company.</a:t>
            </a:r>
          </a:p>
          <a:p>
            <a:pPr marL="512763" marR="0" lvl="1" indent="-171450" algn="l" defTabSz="914400" rtl="0" eaLnBrk="1" fontAlgn="auto" latinLnBrk="0" hangingPunct="1">
              <a:lnSpc>
                <a:spcPct val="100000"/>
              </a:lnSpc>
              <a:spcBef>
                <a:spcPts val="0"/>
              </a:spcBef>
              <a:spcAft>
                <a:spcPts val="300"/>
              </a:spcAft>
              <a:buClrTx/>
              <a:buSzTx/>
              <a:buFontTx/>
              <a:buChar char="-"/>
              <a:tabLst/>
              <a:defRPr/>
            </a:pPr>
            <a:r>
              <a:rPr lang="en-US" dirty="0"/>
              <a:t>Lines of accountabilities, responsibilities, and authorities for safety and security are defined companywide. (See AHM 601 section 1.5.1–1.5.2)</a:t>
            </a:r>
          </a:p>
          <a:p>
            <a:pPr marL="512763" marR="0" lvl="1" indent="-171450" algn="l" defTabSz="914400" rtl="0" eaLnBrk="1" fontAlgn="auto" latinLnBrk="0" hangingPunct="1">
              <a:lnSpc>
                <a:spcPct val="100000"/>
              </a:lnSpc>
              <a:spcBef>
                <a:spcPts val="0"/>
              </a:spcBef>
              <a:spcAft>
                <a:spcPts val="300"/>
              </a:spcAft>
              <a:buClrTx/>
              <a:buSzTx/>
              <a:buFontTx/>
              <a:buChar char="-"/>
              <a:tabLst/>
              <a:defRPr/>
            </a:pPr>
            <a:r>
              <a:rPr lang="en-US" dirty="0"/>
              <a:t>Resources and training are provided to conduct operations in accordance with company standards, applicable laws and regulations, and customer airlines’ requirements. (See AHM 601 section 1.6 and AHM 1110)</a:t>
            </a:r>
          </a:p>
          <a:p>
            <a:pPr marL="512763" marR="0" lvl="1" indent="-171450" algn="l" defTabSz="914400" rtl="0" eaLnBrk="1" fontAlgn="auto" latinLnBrk="0" hangingPunct="1">
              <a:lnSpc>
                <a:spcPct val="100000"/>
              </a:lnSpc>
              <a:spcBef>
                <a:spcPts val="0"/>
              </a:spcBef>
              <a:spcAft>
                <a:spcPts val="300"/>
              </a:spcAft>
              <a:buClrTx/>
              <a:buSzTx/>
              <a:buFontTx/>
              <a:buChar char="-"/>
              <a:tabLst/>
              <a:defRPr/>
            </a:pPr>
            <a:r>
              <a:rPr lang="en-US" dirty="0"/>
              <a:t>Systemic company cultures are fostered around safety, security, and just culture. (See AHM 601 section 1.4)</a:t>
            </a:r>
          </a:p>
          <a:p>
            <a:pPr marL="512763" marR="0" lvl="1" indent="-171450" algn="l" defTabSz="914400" rtl="0" eaLnBrk="1" fontAlgn="auto" latinLnBrk="0" hangingPunct="1">
              <a:lnSpc>
                <a:spcPct val="100000"/>
              </a:lnSpc>
              <a:spcBef>
                <a:spcPts val="0"/>
              </a:spcBef>
              <a:spcAft>
                <a:spcPts val="300"/>
              </a:spcAft>
              <a:buClrTx/>
              <a:buSzTx/>
              <a:buFontTx/>
              <a:buChar char="-"/>
              <a:tabLst/>
              <a:defRPr/>
            </a:pPr>
            <a:endParaRPr lang="en-US" dirty="0"/>
          </a:p>
          <a:p>
            <a:pPr marL="171450" marR="0" lvl="0" indent="-171450" algn="l" defTabSz="914400" rtl="0" eaLnBrk="1" fontAlgn="auto" latinLnBrk="0" hangingPunct="1">
              <a:lnSpc>
                <a:spcPct val="100000"/>
              </a:lnSpc>
              <a:spcBef>
                <a:spcPts val="0"/>
              </a:spcBef>
              <a:spcAft>
                <a:spcPts val="300"/>
              </a:spcAft>
              <a:buClrTx/>
              <a:buSzTx/>
              <a:buFontTx/>
              <a:buChar char="-"/>
              <a:tabLst/>
              <a:defRPr/>
            </a:pPr>
            <a:r>
              <a:rPr lang="en-US" sz="1100" b="1" i="0" u="none" strike="noStrike" kern="1200" baseline="0" dirty="0">
                <a:solidFill>
                  <a:schemeClr val="tx1"/>
                </a:solidFill>
                <a:latin typeface="+mj-lt"/>
                <a:ea typeface="+mn-ea"/>
                <a:cs typeface="+mn-cs"/>
              </a:rPr>
              <a:t>ICAO 4.2.4 SMS Element 1.1 — Management commitment</a:t>
            </a:r>
          </a:p>
          <a:p>
            <a:pPr marL="171450" marR="0" lvl="0" indent="-171450" algn="l" defTabSz="914400" rtl="0" eaLnBrk="1" fontAlgn="auto" latinLnBrk="0" hangingPunct="1">
              <a:lnSpc>
                <a:spcPct val="100000"/>
              </a:lnSpc>
              <a:spcBef>
                <a:spcPts val="0"/>
              </a:spcBef>
              <a:spcAft>
                <a:spcPts val="300"/>
              </a:spcAft>
              <a:buClrTx/>
              <a:buSzTx/>
              <a:buFontTx/>
              <a:buChar char="-"/>
              <a:tabLst/>
              <a:defRPr/>
            </a:pPr>
            <a:r>
              <a:rPr lang="en-US" b="1" dirty="0"/>
              <a:t>AHM601 1.5.1 Accountable Executive</a:t>
            </a:r>
            <a:r>
              <a:rPr lang="en-US" dirty="0"/>
              <a:t>- A company shall identify one senior management official as the Accountable Executive (AE) who is accountable for the management system’s performance</a:t>
            </a:r>
          </a:p>
          <a:p>
            <a:pPr marL="171450" marR="0" lvl="0" indent="-171450" algn="l" defTabSz="914400" rtl="0" eaLnBrk="1" fontAlgn="auto" latinLnBrk="0" hangingPunct="1">
              <a:lnSpc>
                <a:spcPct val="100000"/>
              </a:lnSpc>
              <a:spcBef>
                <a:spcPts val="0"/>
              </a:spcBef>
              <a:spcAft>
                <a:spcPts val="300"/>
              </a:spcAft>
              <a:buClrTx/>
              <a:buSzTx/>
              <a:buFontTx/>
              <a:buChar char="-"/>
              <a:tabLst/>
              <a:defRPr/>
            </a:pPr>
            <a:r>
              <a:rPr lang="en-US" b="1" dirty="0"/>
              <a:t>AHM 610 4.1.1 - 4.1.1 Safety Policy</a:t>
            </a:r>
          </a:p>
          <a:p>
            <a:pPr marL="512763" marR="0" lvl="1" indent="-171450" algn="l" defTabSz="914400" rtl="0" eaLnBrk="1" fontAlgn="auto" latinLnBrk="0" hangingPunct="1">
              <a:lnSpc>
                <a:spcPct val="100000"/>
              </a:lnSpc>
              <a:spcBef>
                <a:spcPts val="0"/>
              </a:spcBef>
              <a:spcAft>
                <a:spcPts val="300"/>
              </a:spcAft>
              <a:buClrTx/>
              <a:buSzTx/>
              <a:buFontTx/>
              <a:buChar char="-"/>
              <a:tabLst/>
              <a:defRPr/>
            </a:pPr>
            <a:r>
              <a:rPr lang="en-US" dirty="0"/>
              <a:t>A company’s safety policy reflects management’s commitment to safety and implementing a SMS.</a:t>
            </a:r>
          </a:p>
          <a:p>
            <a:pPr marL="512763" marR="0" lvl="1" indent="-171450" algn="l" defTabSz="914400" rtl="0" eaLnBrk="1" fontAlgn="auto" latinLnBrk="0" hangingPunct="1">
              <a:lnSpc>
                <a:spcPct val="100000"/>
              </a:lnSpc>
              <a:spcBef>
                <a:spcPts val="0"/>
              </a:spcBef>
              <a:spcAft>
                <a:spcPts val="300"/>
              </a:spcAft>
              <a:buClrTx/>
              <a:buSzTx/>
              <a:buFontTx/>
              <a:buChar char="-"/>
              <a:tabLst/>
              <a:defRPr/>
            </a:pPr>
            <a:r>
              <a:rPr lang="en-US" dirty="0"/>
              <a:t>A safety policy is a statement of a company’s intent regarding SMS implementation and its commitment to achieving its safety objectives.</a:t>
            </a:r>
          </a:p>
          <a:p>
            <a:pPr marL="512763" marR="0" lvl="1" indent="-171450" algn="l" defTabSz="914400" rtl="0" eaLnBrk="1" fontAlgn="auto" latinLnBrk="0" hangingPunct="1">
              <a:lnSpc>
                <a:spcPct val="100000"/>
              </a:lnSpc>
              <a:spcBef>
                <a:spcPts val="0"/>
              </a:spcBef>
              <a:spcAft>
                <a:spcPts val="300"/>
              </a:spcAft>
              <a:buClrTx/>
              <a:buSzTx/>
              <a:buFontTx/>
              <a:buChar char="-"/>
              <a:tabLst/>
              <a:defRPr/>
            </a:pPr>
            <a:r>
              <a:rPr lang="en-US" dirty="0"/>
              <a:t>A management system is documented in controlled company media at the corporate and station levels. Manuals or controlled electronic media are an acceptable means of documenting the management system.</a:t>
            </a:r>
          </a:p>
          <a:p>
            <a:pPr marL="171450" marR="0" lvl="0" indent="-1714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lang="en-US" dirty="0"/>
              <a:t>Safety Management System (SMS) is a framework of policies, processes, procedures, and techniques for a company to monitor and continuously improve its safety performance by making informed decisions on managing operational safety risks. Specifications for a SMS are derived from global standards as documented in ICAO Annex 19.</a:t>
            </a:r>
          </a:p>
          <a:p>
            <a:pPr marL="171450" indent="-171450">
              <a:buFont typeface="Arial" panose="020B0604020202020204" pitchFamily="34" charset="0"/>
              <a:buChar char="•"/>
            </a:pPr>
            <a:endParaRPr lang="en-US" dirty="0"/>
          </a:p>
        </p:txBody>
      </p:sp>
      <p:sp>
        <p:nvSpPr>
          <p:cNvPr id="4" name="Slide Number Placeholder 3">
            <a:extLst>
              <a:ext uri="{FF2B5EF4-FFF2-40B4-BE49-F238E27FC236}">
                <a16:creationId xmlns:a16="http://schemas.microsoft.com/office/drawing/2014/main" id="{63299F0B-A95E-D9FF-1E88-AFF2C2094A20}"/>
              </a:ext>
            </a:extLst>
          </p:cNvPr>
          <p:cNvSpPr>
            <a:spLocks noGrp="1"/>
          </p:cNvSpPr>
          <p:nvPr>
            <p:ph type="sldNum" sz="quarter" idx="5"/>
          </p:nvPr>
        </p:nvSpPr>
        <p:spPr/>
        <p:txBody>
          <a:bodyPr/>
          <a:lstStyle/>
          <a:p>
            <a:fld id="{F17EFD21-3E0D-4ED5-96F2-31052EE08DB7}" type="slidenum">
              <a:rPr lang="en-US" smtClean="0"/>
              <a:pPr/>
              <a:t>5</a:t>
            </a:fld>
            <a:endParaRPr lang="en-US"/>
          </a:p>
        </p:txBody>
      </p:sp>
    </p:spTree>
    <p:extLst>
      <p:ext uri="{BB962C8B-B14F-4D97-AF65-F5344CB8AC3E}">
        <p14:creationId xmlns:p14="http://schemas.microsoft.com/office/powerpoint/2010/main" val="41046271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Doc. 10121 - 6.2.2.6  - High level policy statement </a:t>
            </a:r>
          </a:p>
          <a:p>
            <a:r>
              <a:rPr lang="en-US" dirty="0"/>
              <a:t>IGOM - 3.1.3.1 – Provides detailed procedures when operating GSE on the ramp (e.g. when operating any GSE, operator needs to check the aircraft for possible damage in the equipment contact zone before positioning and after removal of GSE to/from the aircraft)</a:t>
            </a:r>
          </a:p>
          <a:p>
            <a:endParaRPr lang="en-US" dirty="0"/>
          </a:p>
          <a:p>
            <a:r>
              <a:rPr lang="en-US" dirty="0"/>
              <a:t>3.1.3.1 General Safety Instructions</a:t>
            </a:r>
          </a:p>
          <a:p>
            <a:r>
              <a:rPr lang="en-US" dirty="0"/>
              <a:t>Apply these procedures whenever operating GSE on the ramp:</a:t>
            </a:r>
          </a:p>
          <a:p>
            <a:pPr marL="171450" indent="-171450">
              <a:buFontTx/>
              <a:buChar char="-"/>
            </a:pPr>
            <a:r>
              <a:rPr lang="en-US" dirty="0"/>
              <a:t>Personnel shall only drive or operate GSE if trained and authorized for that specific equipment type.</a:t>
            </a:r>
          </a:p>
          <a:p>
            <a:pPr marL="171450" indent="-171450">
              <a:buFontTx/>
              <a:buChar char="-"/>
            </a:pPr>
            <a:r>
              <a:rPr lang="en-US" dirty="0"/>
              <a:t>GSE shall not be moved or driven across the path of:</a:t>
            </a:r>
          </a:p>
          <a:p>
            <a:pPr marL="512763" lvl="1" indent="-171450">
              <a:buFontTx/>
              <a:buChar char="-"/>
            </a:pPr>
            <a:r>
              <a:rPr lang="en-US" dirty="0"/>
              <a:t>Taxing aircraft or aircraft under tow/pushback</a:t>
            </a:r>
          </a:p>
          <a:p>
            <a:pPr marL="512763" lvl="1" indent="-171450">
              <a:buFontTx/>
              <a:buChar char="-"/>
            </a:pPr>
            <a:r>
              <a:rPr lang="en-US" dirty="0"/>
              <a:t>Embarking and disembarking passengers on the ramp</a:t>
            </a:r>
          </a:p>
          <a:p>
            <a:pPr marL="512763" lvl="1" indent="-171450">
              <a:buFontTx/>
              <a:buChar char="-"/>
            </a:pPr>
            <a:r>
              <a:rPr lang="en-US" dirty="0"/>
              <a:t>Emergency vehicles.</a:t>
            </a:r>
          </a:p>
          <a:p>
            <a:pPr marL="171450" lvl="0" indent="-171450">
              <a:buFontTx/>
              <a:buChar char="-"/>
            </a:pPr>
            <a:r>
              <a:rPr lang="en-US" dirty="0"/>
              <a:t>When operating any GSE, check the aircraft for possible damage in the equipment contact zone before positioning and after removal of GSE to/from the aircraft.</a:t>
            </a:r>
          </a:p>
          <a:p>
            <a:pPr marL="171450" lvl="0" indent="-171450">
              <a:buFontTx/>
              <a:buChar char="-"/>
            </a:pPr>
            <a:r>
              <a:rPr lang="en-US" dirty="0"/>
              <a:t>Immediately report any damage found, or where contact has taken place or is suspected to have taken place, especially for composite aircraft.</a:t>
            </a:r>
          </a:p>
          <a:p>
            <a:pPr marL="171450" lvl="0" indent="-171450">
              <a:buFontTx/>
              <a:buChar char="-"/>
            </a:pPr>
            <a:r>
              <a:rPr lang="en-US" dirty="0"/>
              <a:t>Where damage has been found or where contact has taken place or is suspected to have taken place, do not move any GSE to/from the aircraft in the area where damage has been found until inspection is completed, and clearance given to proceed.</a:t>
            </a:r>
          </a:p>
          <a:p>
            <a:pPr marL="171450" lvl="0" indent="-171450">
              <a:buFontTx/>
              <a:buChar char="-"/>
            </a:pPr>
            <a:r>
              <a:rPr lang="en-US" dirty="0"/>
              <a:t>Personnel working with and around vehicles and equipment must protect themselves from loose clothing, long hair, and/or hanging accessories/jewelry from becoming a hazard, e.g., caught or trapped in equipment.</a:t>
            </a:r>
          </a:p>
        </p:txBody>
      </p:sp>
      <p:sp>
        <p:nvSpPr>
          <p:cNvPr id="4" name="Slide Number Placeholder 3"/>
          <p:cNvSpPr>
            <a:spLocks noGrp="1"/>
          </p:cNvSpPr>
          <p:nvPr>
            <p:ph type="sldNum" sz="quarter" idx="5"/>
          </p:nvPr>
        </p:nvSpPr>
        <p:spPr/>
        <p:txBody>
          <a:bodyPr/>
          <a:lstStyle/>
          <a:p>
            <a:fld id="{F17EFD21-3E0D-4ED5-96F2-31052EE08DB7}" type="slidenum">
              <a:rPr lang="en-US" smtClean="0"/>
              <a:pPr/>
              <a:t>6</a:t>
            </a:fld>
            <a:endParaRPr lang="en-US"/>
          </a:p>
        </p:txBody>
      </p:sp>
    </p:spTree>
    <p:extLst>
      <p:ext uri="{BB962C8B-B14F-4D97-AF65-F5344CB8AC3E}">
        <p14:creationId xmlns:p14="http://schemas.microsoft.com/office/powerpoint/2010/main" val="27674725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1.2 Ground Support Equipment (GSE)</a:t>
            </a:r>
          </a:p>
          <a:p>
            <a:pPr marL="512763" lvl="1" indent="-171450">
              <a:buFont typeface="Arial" panose="020B0604020202020204" pitchFamily="34" charset="0"/>
              <a:buChar char="•"/>
            </a:pPr>
            <a:r>
              <a:rPr lang="en-US" dirty="0"/>
              <a:t>HDL 1.2.7 The provider shall have procedures to ensure the movement of GSE operated in close proximity to aircraft, when the vision of the GSE operator is or might be restricted, is directed by one or more guide persons and:</a:t>
            </a:r>
          </a:p>
          <a:p>
            <a:pPr marL="685800" lvl="2" indent="-171450">
              <a:buFont typeface="Arial" panose="020B0604020202020204" pitchFamily="34" charset="0"/>
              <a:buChar char="•"/>
            </a:pPr>
            <a:r>
              <a:rPr lang="en-US" dirty="0"/>
              <a:t>Hand signals are utilized by the guide person(s).</a:t>
            </a:r>
          </a:p>
          <a:p>
            <a:pPr marL="685800" lvl="2" indent="-171450">
              <a:buFont typeface="Arial" panose="020B0604020202020204" pitchFamily="34" charset="0"/>
              <a:buChar char="•"/>
            </a:pPr>
            <a:r>
              <a:rPr lang="en-US" dirty="0"/>
              <a:t>The guide person(s) is (are) positioned so that clearance from the aircraft, other equipment, vehicles or facilities can be accurately judged, and signals can be visually communicated to the GSE operator.</a:t>
            </a:r>
          </a:p>
          <a:p>
            <a:pPr marL="685800" lvl="2" indent="-171450">
              <a:buFont typeface="Arial" panose="020B0604020202020204" pitchFamily="34" charset="0"/>
              <a:buChar char="•"/>
            </a:pPr>
            <a:r>
              <a:rPr lang="en-US" dirty="0"/>
              <a:t>If visual contact with the guide person(s) is lost, the GSE operator stops movement of the GSE immediately. (GM)</a:t>
            </a:r>
          </a:p>
          <a:p>
            <a:pPr marL="171450" lvl="0" indent="-171450">
              <a:buFont typeface="Arial" panose="020B0604020202020204" pitchFamily="34" charset="0"/>
              <a:buChar char="•"/>
            </a:pPr>
            <a:r>
              <a:rPr lang="en-US" dirty="0"/>
              <a:t>ICAO - </a:t>
            </a:r>
            <a:r>
              <a:rPr lang="en-US" sz="1100" b="1" i="0" u="none" strike="noStrike" kern="1200" baseline="0" dirty="0">
                <a:solidFill>
                  <a:schemeClr val="tx1"/>
                </a:solidFill>
                <a:latin typeface="+mj-lt"/>
                <a:ea typeface="+mn-ea"/>
                <a:cs typeface="+mn-cs"/>
              </a:rPr>
              <a:t>6.2.4 Equipment approaching the aircraft</a:t>
            </a:r>
          </a:p>
          <a:p>
            <a:r>
              <a:rPr lang="en-US" sz="1100" b="0" i="1" u="none" strike="noStrike" kern="1200" baseline="0" dirty="0">
                <a:solidFill>
                  <a:schemeClr val="tx1"/>
                </a:solidFill>
                <a:latin typeface="+mj-lt"/>
                <a:ea typeface="+mn-ea"/>
                <a:cs typeface="+mn-cs"/>
              </a:rPr>
              <a:t>Air operator</a:t>
            </a:r>
          </a:p>
          <a:p>
            <a:r>
              <a:rPr lang="en-US" sz="1100" b="0" i="0" u="none" strike="noStrike" kern="1200" baseline="0" dirty="0">
                <a:solidFill>
                  <a:schemeClr val="tx1"/>
                </a:solidFill>
                <a:latin typeface="+mj-lt"/>
                <a:ea typeface="+mn-ea"/>
                <a:cs typeface="+mn-cs"/>
              </a:rPr>
              <a:t>6.2.4.1 The risks associated with equipment moving in close proximity to or approaching the aircraft are significant and are a main cause of damage to aircraft. Air operators should define the rules to be followed regarding all equipment</a:t>
            </a:r>
          </a:p>
          <a:p>
            <a:r>
              <a:rPr lang="en-US" sz="1100" b="0" i="0" u="none" strike="noStrike" kern="1200" baseline="0" dirty="0">
                <a:solidFill>
                  <a:schemeClr val="tx1"/>
                </a:solidFill>
                <a:latin typeface="+mj-lt"/>
                <a:ea typeface="+mn-ea"/>
                <a:cs typeface="+mn-cs"/>
              </a:rPr>
              <a:t>approaching an aircraft, including but not limited to speed, brake checks, situations where a guide person is needed, clearance from the fuselage and equipment chocking.</a:t>
            </a:r>
          </a:p>
          <a:p>
            <a:r>
              <a:rPr lang="en-US" sz="1100" b="0" i="1" u="none" strike="noStrike" kern="1200" baseline="0" dirty="0">
                <a:solidFill>
                  <a:schemeClr val="tx1"/>
                </a:solidFill>
                <a:latin typeface="+mj-lt"/>
                <a:ea typeface="+mn-ea"/>
                <a:cs typeface="+mn-cs"/>
              </a:rPr>
              <a:t>GHSP</a:t>
            </a:r>
          </a:p>
          <a:p>
            <a:r>
              <a:rPr lang="en-US" sz="1100" b="0" i="0" u="none" strike="noStrike" kern="1200" baseline="0" dirty="0">
                <a:solidFill>
                  <a:schemeClr val="tx1"/>
                </a:solidFill>
                <a:latin typeface="+mj-lt"/>
                <a:ea typeface="+mn-ea"/>
                <a:cs typeface="+mn-cs"/>
              </a:rPr>
              <a:t>6.2.4.2 GHSPs should pay special attention to the risks associated with equipment moving in close proximity to or approaching the aircraft, and ensure their personnel are trained according to the rules provided by the air operators.</a:t>
            </a:r>
          </a:p>
          <a:p>
            <a:r>
              <a:rPr lang="en-US" sz="1100" b="0" i="0" u="none" strike="noStrike" kern="1200" baseline="0" dirty="0">
                <a:solidFill>
                  <a:schemeClr val="tx1"/>
                </a:solidFill>
                <a:latin typeface="+mj-lt"/>
                <a:ea typeface="+mn-ea"/>
                <a:cs typeface="+mn-cs"/>
              </a:rPr>
              <a:t>6.2.4.3 GHSPs should ensure GSE servicing the aircraft avoids any contact with the fuselage, especially GSE servicing aircraft doors, this is often referred to as a “no-touch policy” (some exceptions can be considered such as</a:t>
            </a:r>
          </a:p>
          <a:p>
            <a:r>
              <a:rPr lang="en-US" sz="1100" b="0" i="0" u="none" strike="noStrike" kern="1200" baseline="0" dirty="0">
                <a:solidFill>
                  <a:schemeClr val="tx1"/>
                </a:solidFill>
                <a:latin typeface="+mj-lt"/>
                <a:ea typeface="+mn-ea"/>
                <a:cs typeface="+mn-cs"/>
              </a:rPr>
              <a:t>passenger boarding equipment). </a:t>
            </a:r>
            <a:endParaRPr lang="en-US" dirty="0"/>
          </a:p>
        </p:txBody>
      </p:sp>
      <p:sp>
        <p:nvSpPr>
          <p:cNvPr id="4" name="Slide Number Placeholder 3"/>
          <p:cNvSpPr>
            <a:spLocks noGrp="1"/>
          </p:cNvSpPr>
          <p:nvPr>
            <p:ph type="sldNum" sz="quarter" idx="5"/>
          </p:nvPr>
        </p:nvSpPr>
        <p:spPr/>
        <p:txBody>
          <a:bodyPr/>
          <a:lstStyle/>
          <a:p>
            <a:fld id="{F17EFD21-3E0D-4ED5-96F2-31052EE08DB7}" type="slidenum">
              <a:rPr lang="en-US" smtClean="0"/>
              <a:pPr/>
              <a:t>7</a:t>
            </a:fld>
            <a:endParaRPr lang="en-US"/>
          </a:p>
        </p:txBody>
      </p:sp>
    </p:spTree>
    <p:extLst>
      <p:ext uri="{BB962C8B-B14F-4D97-AF65-F5344CB8AC3E}">
        <p14:creationId xmlns:p14="http://schemas.microsoft.com/office/powerpoint/2010/main" val="31884752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lang="en-US" dirty="0"/>
              <a:t> GOSM (Management and Control)</a:t>
            </a:r>
          </a:p>
          <a:p>
            <a:pPr marL="512763" marR="0" lvl="1" indent="-1714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lang="en-US" dirty="0"/>
              <a:t>1.1 Organization and Accountability</a:t>
            </a:r>
          </a:p>
          <a:p>
            <a:pPr marL="685800" marR="0" lvl="2" indent="-1714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lang="en-US" dirty="0"/>
              <a:t>ORM 1.1.1 The provider shall have a management system that ensures:</a:t>
            </a:r>
          </a:p>
          <a:p>
            <a:pPr marL="800100" marR="0" lvl="3" indent="-1714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lang="en-US" dirty="0"/>
              <a:t>Key policies, systems, programs, processes, procedures and/or plans are determined and implemented throughout the organization.</a:t>
            </a:r>
          </a:p>
          <a:p>
            <a:pPr marL="800100" marR="0" lvl="3" indent="-1714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lang="en-US" dirty="0"/>
              <a:t>Lines of accountability for operational safety and security are defined throughout the organization.</a:t>
            </a:r>
          </a:p>
          <a:p>
            <a:pPr marL="800100" marR="0" lvl="3" indent="-1714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lang="en-US" dirty="0"/>
              <a:t>Resources necessary to conduct operations in accordance with the standards of the provider, applicable laws and regulations, and the requirements of the customer airline(s) are always guaranteed. (GM)</a:t>
            </a:r>
          </a:p>
          <a:p>
            <a:pPr marL="171450" marR="0" lvl="0" indent="-1714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lang="en-US" dirty="0"/>
              <a:t>AHM (Organization and management control)</a:t>
            </a:r>
          </a:p>
          <a:p>
            <a:pPr marL="512763" marR="0" lvl="1" indent="-1714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lang="en-US" dirty="0"/>
              <a:t>1.2.1 Principles</a:t>
            </a:r>
          </a:p>
          <a:p>
            <a:pPr marL="685800" marR="0" lvl="2" indent="-1714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lang="en-US" dirty="0"/>
              <a:t>A management system is the framework for a company’s policies, processes, and procedures to ensure it fulfills all the tasks required to achieve its objectives</a:t>
            </a:r>
          </a:p>
          <a:p>
            <a:pPr marL="685800" marR="0" lvl="2" indent="-1714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lang="en-US" dirty="0"/>
              <a:t>The management system ensures compliance with internal corporate standards and the applicable laws and regulations of all states where the company operates</a:t>
            </a:r>
          </a:p>
          <a:p>
            <a:pPr marL="685800" marR="0" lvl="2" indent="-1714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lang="en-US" dirty="0"/>
              <a:t>To maintain safety and security standards in operations, each company shall have a management system that ensures:</a:t>
            </a:r>
          </a:p>
          <a:p>
            <a:pPr marL="800100" marR="0" lvl="3" indent="-1714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lang="en-US" dirty="0"/>
              <a:t>Key policies, systems, programs, procedures, and plans are developed and implemented throughout the company.</a:t>
            </a:r>
          </a:p>
          <a:p>
            <a:pPr marL="800100" marR="0" lvl="3" indent="-1714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lang="en-US" dirty="0"/>
              <a:t>Lines of accountabilities, responsibilities, and authorities for safety and security are defined companywide. (See AHM 601 section 1.5.1–1.5.2)</a:t>
            </a:r>
          </a:p>
          <a:p>
            <a:pPr marL="800100" marR="0" lvl="3" indent="-1714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lang="en-US" dirty="0"/>
              <a:t>Resources and training are provided to conduct operations in accordance with company standards, applicable laws and regulations, and customer airlines’ requirements. (See AHM 601 section 1.6 and AHM 1110)</a:t>
            </a:r>
          </a:p>
          <a:p>
            <a:pPr marL="800100" marR="0" lvl="3" indent="-1714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lang="en-US" dirty="0"/>
              <a:t>Systemic company cultures are fostered around safety, security, and just culture. (See AHM 601 section 1.4)</a:t>
            </a:r>
          </a:p>
          <a:p>
            <a:pPr marL="512763" marR="0" lvl="1" indent="-1714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lang="en-US" dirty="0"/>
              <a:t>A management system is documented in controlled company media at the corporate and station levels. Manuals or controlled electronic media are an acceptable means of documenting the management system.</a:t>
            </a:r>
          </a:p>
          <a:p>
            <a:pPr marL="171450" marR="0" lvl="0" indent="-1714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lang="en-US" dirty="0"/>
              <a:t>Some of the sections have additional references from IATA AHM</a:t>
            </a:r>
          </a:p>
          <a:p>
            <a:pPr marL="171450" indent="-171450">
              <a:buFont typeface="Arial" panose="020B0604020202020204" pitchFamily="34" charset="0"/>
              <a:buChar char="•"/>
            </a:pPr>
            <a:r>
              <a:rPr lang="en-US" dirty="0"/>
              <a:t>Some of the ORM sections have additional references from IATA ULDR manual and IGOM</a:t>
            </a:r>
          </a:p>
        </p:txBody>
      </p:sp>
      <p:sp>
        <p:nvSpPr>
          <p:cNvPr id="4" name="Slide Number Placeholder 3"/>
          <p:cNvSpPr>
            <a:spLocks noGrp="1"/>
          </p:cNvSpPr>
          <p:nvPr>
            <p:ph type="sldNum" sz="quarter" idx="5"/>
          </p:nvPr>
        </p:nvSpPr>
        <p:spPr/>
        <p:txBody>
          <a:bodyPr/>
          <a:lstStyle/>
          <a:p>
            <a:fld id="{F17EFD21-3E0D-4ED5-96F2-31052EE08DB7}" type="slidenum">
              <a:rPr lang="en-US" smtClean="0"/>
              <a:pPr/>
              <a:t>8</a:t>
            </a:fld>
            <a:endParaRPr lang="en-US"/>
          </a:p>
        </p:txBody>
      </p:sp>
    </p:spTree>
    <p:extLst>
      <p:ext uri="{BB962C8B-B14F-4D97-AF65-F5344CB8AC3E}">
        <p14:creationId xmlns:p14="http://schemas.microsoft.com/office/powerpoint/2010/main" val="16403545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PAB (Section 3)</a:t>
            </a:r>
          </a:p>
          <a:p>
            <a:pPr marL="171450" indent="-171450">
              <a:buFont typeface="Arial" panose="020B0604020202020204" pitchFamily="34" charset="0"/>
              <a:buChar char="•"/>
            </a:pPr>
            <a:r>
              <a:rPr lang="en-US" dirty="0"/>
              <a:t>1. Operational Procedures</a:t>
            </a:r>
          </a:p>
          <a:p>
            <a:pPr marL="512763" lvl="1" indent="-171450">
              <a:buFont typeface="Arial" panose="020B0604020202020204" pitchFamily="34" charset="0"/>
              <a:buChar char="•"/>
            </a:pPr>
            <a:r>
              <a:rPr lang="en-US" dirty="0"/>
              <a:t>1.1 Check-in</a:t>
            </a:r>
          </a:p>
          <a:p>
            <a:pPr marL="685800" lvl="2" indent="-171450">
              <a:buFont typeface="Arial" panose="020B0604020202020204" pitchFamily="34" charset="0"/>
              <a:buChar char="•"/>
            </a:pPr>
            <a:r>
              <a:rPr lang="en-US" dirty="0"/>
              <a:t>PAB 1.1.1 The provider shall have procedures to ensure a boarding pass is issued to each seated passenger during the check-in process. The boarding pass shall contain the name of the passenger as recorded in an official identity document or card and matching the name contained in the flight reservation. (GM)</a:t>
            </a:r>
          </a:p>
          <a:p>
            <a:pPr marL="171450" indent="-171450">
              <a:buFont typeface="Arial" panose="020B0604020202020204" pitchFamily="34" charset="0"/>
              <a:buChar char="•"/>
            </a:pPr>
            <a:r>
              <a:rPr lang="en-US" dirty="0"/>
              <a:t>AGM (Section 6)</a:t>
            </a:r>
          </a:p>
          <a:p>
            <a:pPr marL="512763" lvl="1" indent="-171450">
              <a:buFont typeface="Arial" panose="020B0604020202020204" pitchFamily="34" charset="0"/>
              <a:buChar char="•"/>
            </a:pPr>
            <a:r>
              <a:rPr lang="en-US" dirty="0"/>
              <a:t>AGM 1.1.3 The provider shall have procedures, in accordance with requirements of customer airline(s), to ensure that, for each aircraft arrival, all personnel and equipment must remain clear from engine danger areas, including intake, blast and propeller rotation, as applicable, and the following conditions are met:</a:t>
            </a:r>
          </a:p>
          <a:p>
            <a:pPr marL="685800" lvl="2" indent="-171450">
              <a:buFont typeface="Arial" panose="020B0604020202020204" pitchFamily="34" charset="0"/>
              <a:buChar char="•"/>
            </a:pPr>
            <a:r>
              <a:rPr lang="en-US" dirty="0"/>
              <a:t>Upon aircraft stopping:</a:t>
            </a:r>
          </a:p>
          <a:p>
            <a:pPr marL="800100" lvl="3" indent="-171450">
              <a:buFont typeface="Arial" panose="020B0604020202020204" pitchFamily="34" charset="0"/>
              <a:buChar char="•"/>
            </a:pPr>
            <a:r>
              <a:rPr lang="en-US" dirty="0"/>
              <a:t>Wheel chocks are placed at nose landing gear wheels, if applicable.</a:t>
            </a:r>
          </a:p>
          <a:p>
            <a:pPr marL="800100" lvl="3" indent="-171450">
              <a:buFont typeface="Arial" panose="020B0604020202020204" pitchFamily="34" charset="0"/>
              <a:buChar char="•"/>
            </a:pPr>
            <a:r>
              <a:rPr lang="en-US" dirty="0"/>
              <a:t>Ground power unit is connected, if applicable.</a:t>
            </a:r>
          </a:p>
          <a:p>
            <a:pPr marL="685800" lvl="2" indent="-171450">
              <a:buFont typeface="Arial" panose="020B0604020202020204" pitchFamily="34" charset="0"/>
              <a:buChar char="•"/>
            </a:pPr>
            <a:r>
              <a:rPr lang="en-US" dirty="0"/>
              <a:t>As engines are spooling down and after anti-collision lights have been switched off:</a:t>
            </a:r>
          </a:p>
          <a:p>
            <a:pPr marL="800100" lvl="3" indent="-171450">
              <a:buFont typeface="Arial" panose="020B0604020202020204" pitchFamily="34" charset="0"/>
              <a:buChar char="•"/>
            </a:pPr>
            <a:r>
              <a:rPr lang="en-US" dirty="0"/>
              <a:t>Chocks are positioned on main landing gear and verbal or visual confirmation is given to flight deck crew.</a:t>
            </a:r>
          </a:p>
          <a:p>
            <a:pPr marL="800100" lvl="3" indent="-171450">
              <a:buFont typeface="Arial" panose="020B0604020202020204" pitchFamily="34" charset="0"/>
              <a:buChar char="•"/>
            </a:pPr>
            <a:r>
              <a:rPr lang="en-US" dirty="0"/>
              <a:t>Cabin door and surrounding area is inspected for existing damage before positioning boarding devices.</a:t>
            </a:r>
          </a:p>
          <a:p>
            <a:pPr marL="800100" lvl="3" indent="-171450">
              <a:buFont typeface="Arial" panose="020B0604020202020204" pitchFamily="34" charset="0"/>
              <a:buChar char="•"/>
            </a:pPr>
            <a:r>
              <a:rPr lang="en-US" dirty="0"/>
              <a:t>Safety cones are positioned, as per aircraft type.</a:t>
            </a:r>
          </a:p>
          <a:p>
            <a:pPr marL="800100" lvl="3" indent="-171450">
              <a:buFont typeface="Arial" panose="020B0604020202020204" pitchFamily="34" charset="0"/>
              <a:buChar char="•"/>
            </a:pPr>
            <a:r>
              <a:rPr lang="en-US" dirty="0"/>
              <a:t>Walkaround inspection, as specified in AGM 1.1.4, is performed prior to giving clearance for GSE to position at aircraft. (GM)</a:t>
            </a:r>
          </a:p>
          <a:p>
            <a:pPr marL="171450" lvl="0" indent="-171450">
              <a:buFont typeface="Arial" panose="020B0604020202020204" pitchFamily="34" charset="0"/>
              <a:buChar char="•"/>
            </a:pPr>
            <a:r>
              <a:rPr lang="en-US" dirty="0"/>
              <a:t>HDL (Section 5)</a:t>
            </a:r>
          </a:p>
          <a:p>
            <a:pPr marL="512763"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1. Operational Procedures</a:t>
            </a:r>
          </a:p>
          <a:p>
            <a:pPr marL="685800" lvl="2" indent="-171450">
              <a:buFont typeface="Arial" panose="020B0604020202020204" pitchFamily="34" charset="0"/>
              <a:buChar char="•"/>
            </a:pPr>
            <a:r>
              <a:rPr lang="en-US" dirty="0"/>
              <a:t>1.1 Aircraft Access</a:t>
            </a:r>
          </a:p>
          <a:p>
            <a:pPr marL="800100" lvl="3" indent="-171450">
              <a:buFont typeface="Arial" panose="020B0604020202020204" pitchFamily="34" charset="0"/>
              <a:buChar char="•"/>
            </a:pPr>
            <a:r>
              <a:rPr lang="en-US" dirty="0"/>
              <a:t>HDL 1.1.1 The provider shall have a process that ensures the operation of aircraft access doors, applicable to each type of aircraft, is in accordance with the requirements of the customer airline(s) served at the station. (GM)</a:t>
            </a:r>
          </a:p>
          <a:p>
            <a:pPr marL="171450" indent="-171450">
              <a:buFont typeface="Arial" panose="020B0604020202020204" pitchFamily="34" charset="0"/>
              <a:buChar char="•"/>
            </a:pPr>
            <a:r>
              <a:rPr lang="en-US" dirty="0"/>
              <a:t>LOD (Section 2)</a:t>
            </a:r>
          </a:p>
          <a:p>
            <a:pPr marL="512763" lvl="1" indent="-171450">
              <a:buFont typeface="Arial" panose="020B0604020202020204" pitchFamily="34" charset="0"/>
              <a:buChar char="•"/>
            </a:pPr>
            <a:r>
              <a:rPr lang="en-US" dirty="0"/>
              <a:t>1.1 Process Management and Information Communication</a:t>
            </a:r>
          </a:p>
          <a:p>
            <a:pPr marL="685800" lvl="2" indent="-171450">
              <a:buFont typeface="Arial" panose="020B0604020202020204" pitchFamily="34" charset="0"/>
              <a:buChar char="•"/>
            </a:pPr>
            <a:r>
              <a:rPr lang="en-US" dirty="0"/>
              <a:t>LOD 1.1.1 The provider shall have a load control process that includes communication, information and procedures for the following elements:</a:t>
            </a:r>
          </a:p>
          <a:p>
            <a:pPr marL="800100" lvl="3" indent="-171450">
              <a:buFont typeface="Arial" panose="020B0604020202020204" pitchFamily="34" charset="0"/>
              <a:buChar char="•"/>
            </a:pPr>
            <a:r>
              <a:rPr lang="en-US" dirty="0"/>
              <a:t>Provision of information required for weight and balance calculations</a:t>
            </a:r>
          </a:p>
          <a:p>
            <a:pPr marL="800100" lvl="3" indent="-171450">
              <a:buFont typeface="Arial" panose="020B0604020202020204" pitchFamily="34" charset="0"/>
              <a:buChar char="•"/>
            </a:pPr>
            <a:r>
              <a:rPr lang="en-US" dirty="0"/>
              <a:t>Use of operator-approved coding scheme and passenger and baggage weights</a:t>
            </a:r>
          </a:p>
          <a:p>
            <a:pPr marL="800100" lvl="3" indent="-171450">
              <a:buFont typeface="Arial" panose="020B0604020202020204" pitchFamily="34" charset="0"/>
              <a:buChar char="•"/>
            </a:pPr>
            <a:r>
              <a:rPr lang="en-US" dirty="0"/>
              <a:t>Calculating and communicating provisional load planning data</a:t>
            </a:r>
          </a:p>
          <a:p>
            <a:pPr marL="800100" lvl="3" indent="-171450">
              <a:buFont typeface="Arial" panose="020B0604020202020204" pitchFamily="34" charset="0"/>
              <a:buChar char="•"/>
            </a:pPr>
            <a:r>
              <a:rPr lang="en-US" dirty="0"/>
              <a:t>Load planning and Load Instruction Report (LIR) production</a:t>
            </a:r>
          </a:p>
          <a:p>
            <a:pPr marL="800100" lvl="3" indent="-171450">
              <a:buFont typeface="Arial" panose="020B0604020202020204" pitchFamily="34" charset="0"/>
              <a:buChar char="•"/>
            </a:pPr>
            <a:r>
              <a:rPr lang="en-US" dirty="0"/>
              <a:t>Supervision of the loading and offloading of the aircraft</a:t>
            </a:r>
          </a:p>
          <a:p>
            <a:pPr marL="800100" lvl="3" indent="-171450">
              <a:buFont typeface="Arial" panose="020B0604020202020204" pitchFamily="34" charset="0"/>
              <a:buChar char="•"/>
            </a:pPr>
            <a:r>
              <a:rPr lang="en-US" dirty="0"/>
              <a:t>Reporting and recording the loading of the aircraft and load finalization</a:t>
            </a:r>
          </a:p>
          <a:p>
            <a:pPr marL="800100" lvl="3" indent="-171450">
              <a:buFont typeface="Arial" panose="020B0604020202020204" pitchFamily="34" charset="0"/>
              <a:buChar char="•"/>
            </a:pPr>
            <a:r>
              <a:rPr lang="en-US" dirty="0"/>
              <a:t>Load sheet production</a:t>
            </a:r>
          </a:p>
          <a:p>
            <a:pPr marL="800100" lvl="3" indent="-171450">
              <a:buFont typeface="Arial" panose="020B0604020202020204" pitchFamily="34" charset="0"/>
              <a:buChar char="•"/>
            </a:pPr>
            <a:r>
              <a:rPr lang="en-US" dirty="0"/>
              <a:t>Last Minute Change (LMC) process</a:t>
            </a:r>
          </a:p>
          <a:p>
            <a:pPr marL="800100" lvl="3" indent="-171450">
              <a:buFont typeface="Arial" panose="020B0604020202020204" pitchFamily="34" charset="0"/>
              <a:buChar char="•"/>
            </a:pPr>
            <a:r>
              <a:rPr lang="en-US" dirty="0"/>
              <a:t>Managing discrepancies</a:t>
            </a:r>
          </a:p>
          <a:p>
            <a:pPr marL="800100" lvl="3" indent="-171450">
              <a:buFont typeface="Arial" panose="020B0604020202020204" pitchFamily="34" charset="0"/>
              <a:buChar char="•"/>
            </a:pPr>
            <a:r>
              <a:rPr lang="en-US" dirty="0"/>
              <a:t>Transmission of post-departure messages and reports</a:t>
            </a:r>
          </a:p>
          <a:p>
            <a:pPr marL="800100" lvl="3" indent="-171450">
              <a:buFont typeface="Arial" panose="020B0604020202020204" pitchFamily="34" charset="0"/>
              <a:buChar char="•"/>
            </a:pPr>
            <a:r>
              <a:rPr lang="en-US" dirty="0"/>
              <a:t>Records and filing</a:t>
            </a:r>
          </a:p>
          <a:p>
            <a:pPr marL="800100" lvl="3" indent="-171450">
              <a:buFont typeface="Arial" panose="020B0604020202020204" pitchFamily="34" charset="0"/>
              <a:buChar char="•"/>
            </a:pPr>
            <a:r>
              <a:rPr lang="en-US" dirty="0"/>
              <a:t>Roles and responsibilities (GM)</a:t>
            </a:r>
          </a:p>
          <a:p>
            <a:pPr marL="171450" indent="-171450">
              <a:buFont typeface="Arial" panose="020B0604020202020204" pitchFamily="34" charset="0"/>
              <a:buChar char="•"/>
            </a:pPr>
            <a:r>
              <a:rPr lang="en-US" dirty="0"/>
              <a:t>IGOM (1.1.3 Passenger Check-In)</a:t>
            </a:r>
          </a:p>
          <a:p>
            <a:pPr marL="512763" lvl="1" indent="-171450">
              <a:buFont typeface="Arial" panose="020B0604020202020204" pitchFamily="34" charset="0"/>
              <a:buChar char="•"/>
            </a:pPr>
            <a:r>
              <a:rPr lang="en-US" dirty="0"/>
              <a:t>1.1.3.1 Passenger Check-in - General</a:t>
            </a:r>
          </a:p>
          <a:p>
            <a:pPr marL="685800" lvl="2" indent="-171450">
              <a:buFont typeface="Arial" panose="020B0604020202020204" pitchFamily="34" charset="0"/>
              <a:buChar char="•"/>
            </a:pPr>
            <a:r>
              <a:rPr lang="en-US" dirty="0"/>
              <a:t>Check-in is the complete sequence of steps that involves the acceptance of passengers and their baggage in a DCS or manual system, the labelling of the baggage and the issuance of one or more boarding passes. Boarding passes holding the accepted passenger’s name and additional unique identifying data must be issued to each passenger, either on paper or electronically.</a:t>
            </a:r>
          </a:p>
          <a:p>
            <a:pPr marL="171450" indent="-171450">
              <a:buFont typeface="Arial" panose="020B0604020202020204" pitchFamily="34" charset="0"/>
              <a:buChar char="•"/>
            </a:pPr>
            <a:r>
              <a:rPr lang="en-US" dirty="0"/>
              <a:t>Some of the sections have additional references from IATA AHM</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F17EFD21-3E0D-4ED5-96F2-31052EE08DB7}" type="slidenum">
              <a:rPr lang="en-US" smtClean="0"/>
              <a:pPr/>
              <a:t>9</a:t>
            </a:fld>
            <a:endParaRPr lang="en-US"/>
          </a:p>
        </p:txBody>
      </p:sp>
    </p:spTree>
    <p:extLst>
      <p:ext uri="{BB962C8B-B14F-4D97-AF65-F5344CB8AC3E}">
        <p14:creationId xmlns:p14="http://schemas.microsoft.com/office/powerpoint/2010/main" val="39088247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7EFD21-3E0D-4ED5-96F2-31052EE08DB7}" type="slidenum">
              <a:rPr lang="en-US" smtClean="0"/>
              <a:pPr/>
              <a:t>10</a:t>
            </a:fld>
            <a:endParaRPr lang="en-US"/>
          </a:p>
        </p:txBody>
      </p:sp>
    </p:spTree>
    <p:extLst>
      <p:ext uri="{BB962C8B-B14F-4D97-AF65-F5344CB8AC3E}">
        <p14:creationId xmlns:p14="http://schemas.microsoft.com/office/powerpoint/2010/main" val="26440648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WHITE_Title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E5DEED-A00F-432E-919B-A31AE102E4CC}"/>
              </a:ext>
            </a:extLst>
          </p:cNvPr>
          <p:cNvSpPr>
            <a:spLocks noGrp="1"/>
          </p:cNvSpPr>
          <p:nvPr>
            <p:ph type="ctrTitle"/>
          </p:nvPr>
        </p:nvSpPr>
        <p:spPr>
          <a:xfrm>
            <a:off x="381000" y="1485900"/>
            <a:ext cx="5904000" cy="2387600"/>
          </a:xfrm>
        </p:spPr>
        <p:txBody>
          <a:bodyPr anchor="t" anchorCtr="0"/>
          <a:lstStyle>
            <a:lvl1pPr algn="l">
              <a:lnSpc>
                <a:spcPts val="5800"/>
              </a:lnSpc>
              <a:defRPr sz="5600">
                <a:solidFill>
                  <a:schemeClr val="accent1"/>
                </a:solidFill>
                <a:latin typeface="+mj-lt"/>
              </a:defRPr>
            </a:lvl1pPr>
          </a:lstStyle>
          <a:p>
            <a:r>
              <a:rPr lang="en-US"/>
              <a:t>Click to edit Master title style</a:t>
            </a:r>
          </a:p>
        </p:txBody>
      </p:sp>
      <p:sp>
        <p:nvSpPr>
          <p:cNvPr id="3" name="Subtitle 2">
            <a:extLst>
              <a:ext uri="{FF2B5EF4-FFF2-40B4-BE49-F238E27FC236}">
                <a16:creationId xmlns:a16="http://schemas.microsoft.com/office/drawing/2014/main" id="{D232A637-F57B-4008-8DC2-4D2B8ECC1A66}"/>
              </a:ext>
            </a:extLst>
          </p:cNvPr>
          <p:cNvSpPr>
            <a:spLocks noGrp="1"/>
          </p:cNvSpPr>
          <p:nvPr>
            <p:ph type="subTitle" idx="1"/>
          </p:nvPr>
        </p:nvSpPr>
        <p:spPr>
          <a:xfrm>
            <a:off x="381000" y="3965575"/>
            <a:ext cx="5904000" cy="1655762"/>
          </a:xfrm>
        </p:spPr>
        <p:txBody>
          <a:bodyPr anchor="t" anchorCtr="0"/>
          <a:lstStyle>
            <a:lvl1pPr marL="0" indent="0" algn="l">
              <a:lnSpc>
                <a:spcPts val="3400"/>
              </a:lnSpc>
              <a:spcBef>
                <a:spcPts val="0"/>
              </a:spcBef>
              <a:spcAft>
                <a:spcPts val="1400"/>
              </a:spcAft>
              <a:buNone/>
              <a:defRPr sz="3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Freeform 5">
            <a:extLst>
              <a:ext uri="{FF2B5EF4-FFF2-40B4-BE49-F238E27FC236}">
                <a16:creationId xmlns:a16="http://schemas.microsoft.com/office/drawing/2014/main" id="{7013E3A3-37C5-400E-905D-C7BC5CA55E5C}"/>
              </a:ext>
            </a:extLst>
          </p:cNvPr>
          <p:cNvSpPr>
            <a:spLocks noChangeAspect="1" noEditPoints="1"/>
          </p:cNvSpPr>
          <p:nvPr userDrawn="1"/>
        </p:nvSpPr>
        <p:spPr bwMode="auto">
          <a:xfrm>
            <a:off x="10528388" y="5678705"/>
            <a:ext cx="1281937" cy="802800"/>
          </a:xfrm>
          <a:custGeom>
            <a:avLst/>
            <a:gdLst>
              <a:gd name="T0" fmla="*/ 971 w 1920"/>
              <a:gd name="T1" fmla="*/ 446 h 1200"/>
              <a:gd name="T2" fmla="*/ 860 w 1920"/>
              <a:gd name="T3" fmla="*/ 461 h 1200"/>
              <a:gd name="T4" fmla="*/ 971 w 1920"/>
              <a:gd name="T5" fmla="*/ 12 h 1200"/>
              <a:gd name="T6" fmla="*/ 971 w 1920"/>
              <a:gd name="T7" fmla="*/ 12 h 1200"/>
              <a:gd name="T8" fmla="*/ 950 w 1920"/>
              <a:gd name="T9" fmla="*/ 137 h 1200"/>
              <a:gd name="T10" fmla="*/ 971 w 1920"/>
              <a:gd name="T11" fmla="*/ 301 h 1200"/>
              <a:gd name="T12" fmla="*/ 971 w 1920"/>
              <a:gd name="T13" fmla="*/ 424 h 1200"/>
              <a:gd name="T14" fmla="*/ 1092 w 1920"/>
              <a:gd name="T15" fmla="*/ 451 h 1200"/>
              <a:gd name="T16" fmla="*/ 1154 w 1920"/>
              <a:gd name="T17" fmla="*/ 514 h 1200"/>
              <a:gd name="T18" fmla="*/ 1154 w 1920"/>
              <a:gd name="T19" fmla="*/ 514 h 1200"/>
              <a:gd name="T20" fmla="*/ 816 w 1920"/>
              <a:gd name="T21" fmla="*/ 301 h 1200"/>
              <a:gd name="T22" fmla="*/ 660 w 1920"/>
              <a:gd name="T23" fmla="*/ 301 h 1200"/>
              <a:gd name="T24" fmla="*/ 749 w 1920"/>
              <a:gd name="T25" fmla="*/ 500 h 1200"/>
              <a:gd name="T26" fmla="*/ 839 w 1920"/>
              <a:gd name="T27" fmla="*/ 470 h 1200"/>
              <a:gd name="T28" fmla="*/ 971 w 1920"/>
              <a:gd name="T29" fmla="*/ 158 h 1200"/>
              <a:gd name="T30" fmla="*/ 1071 w 1920"/>
              <a:gd name="T31" fmla="*/ 139 h 1200"/>
              <a:gd name="T32" fmla="*/ 1127 w 1920"/>
              <a:gd name="T33" fmla="*/ 280 h 1200"/>
              <a:gd name="T34" fmla="*/ 1260 w 1920"/>
              <a:gd name="T35" fmla="*/ 280 h 1200"/>
              <a:gd name="T36" fmla="*/ 990 w 1920"/>
              <a:gd name="T37" fmla="*/ 0 h 1200"/>
              <a:gd name="T38" fmla="*/ 950 w 1920"/>
              <a:gd name="T39" fmla="*/ 280 h 1200"/>
              <a:gd name="T40" fmla="*/ 950 w 1920"/>
              <a:gd name="T41" fmla="*/ 158 h 1200"/>
              <a:gd name="T42" fmla="*/ 829 w 1920"/>
              <a:gd name="T43" fmla="*/ 131 h 1200"/>
              <a:gd name="T44" fmla="*/ 765 w 1920"/>
              <a:gd name="T45" fmla="*/ 67 h 1200"/>
              <a:gd name="T46" fmla="*/ 765 w 1920"/>
              <a:gd name="T47" fmla="*/ 67 h 1200"/>
              <a:gd name="T48" fmla="*/ 849 w 1920"/>
              <a:gd name="T49" fmla="*/ 646 h 1200"/>
              <a:gd name="T50" fmla="*/ 282 w 1920"/>
              <a:gd name="T51" fmla="*/ 671 h 1200"/>
              <a:gd name="T52" fmla="*/ 289 w 1920"/>
              <a:gd name="T53" fmla="*/ 650 h 1200"/>
              <a:gd name="T54" fmla="*/ 565 w 1920"/>
              <a:gd name="T55" fmla="*/ 556 h 1200"/>
              <a:gd name="T56" fmla="*/ 515 w 1920"/>
              <a:gd name="T57" fmla="*/ 483 h 1200"/>
              <a:gd name="T58" fmla="*/ 0 w 1920"/>
              <a:gd name="T59" fmla="*/ 388 h 1200"/>
              <a:gd name="T60" fmla="*/ 1071 w 1920"/>
              <a:gd name="T61" fmla="*/ 646 h 1200"/>
              <a:gd name="T62" fmla="*/ 1638 w 1920"/>
              <a:gd name="T63" fmla="*/ 671 h 1200"/>
              <a:gd name="T64" fmla="*/ 1631 w 1920"/>
              <a:gd name="T65" fmla="*/ 650 h 1200"/>
              <a:gd name="T66" fmla="*/ 1355 w 1920"/>
              <a:gd name="T67" fmla="*/ 556 h 1200"/>
              <a:gd name="T68" fmla="*/ 1405 w 1920"/>
              <a:gd name="T69" fmla="*/ 483 h 1200"/>
              <a:gd name="T70" fmla="*/ 1920 w 1920"/>
              <a:gd name="T71" fmla="*/ 388 h 1200"/>
              <a:gd name="T72" fmla="*/ 1563 w 1920"/>
              <a:gd name="T73" fmla="*/ 819 h 1200"/>
              <a:gd name="T74" fmla="*/ 1518 w 1920"/>
              <a:gd name="T75" fmla="*/ 1155 h 1200"/>
              <a:gd name="T76" fmla="*/ 1245 w 1920"/>
              <a:gd name="T77" fmla="*/ 1200 h 1200"/>
              <a:gd name="T78" fmla="*/ 1483 w 1920"/>
              <a:gd name="T79" fmla="*/ 936 h 1200"/>
              <a:gd name="T80" fmla="*/ 1038 w 1920"/>
              <a:gd name="T81" fmla="*/ 914 h 1200"/>
              <a:gd name="T82" fmla="*/ 1289 w 1920"/>
              <a:gd name="T83" fmla="*/ 817 h 1200"/>
              <a:gd name="T84" fmla="*/ 1120 w 1920"/>
              <a:gd name="T85" fmla="*/ 1200 h 1200"/>
              <a:gd name="T86" fmla="*/ 672 w 1920"/>
              <a:gd name="T87" fmla="*/ 819 h 1200"/>
              <a:gd name="T88" fmla="*/ 759 w 1920"/>
              <a:gd name="T89" fmla="*/ 1200 h 1200"/>
              <a:gd name="T90" fmla="*/ 606 w 1920"/>
              <a:gd name="T91" fmla="*/ 1200 h 1200"/>
              <a:gd name="T92" fmla="*/ 739 w 1920"/>
              <a:gd name="T93" fmla="*/ 1075 h 1200"/>
              <a:gd name="T94" fmla="*/ 273 w 1920"/>
              <a:gd name="T95" fmla="*/ 1200 h 1200"/>
              <a:gd name="T96" fmla="*/ 401 w 1920"/>
              <a:gd name="T97" fmla="*/ 1200 h 1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920" h="1200">
                <a:moveTo>
                  <a:pt x="971" y="571"/>
                </a:moveTo>
                <a:cubicBezTo>
                  <a:pt x="1007" y="542"/>
                  <a:pt x="1039" y="503"/>
                  <a:pt x="1060" y="461"/>
                </a:cubicBezTo>
                <a:cubicBezTo>
                  <a:pt x="1032" y="452"/>
                  <a:pt x="1001" y="446"/>
                  <a:pt x="971" y="446"/>
                </a:cubicBezTo>
                <a:lnTo>
                  <a:pt x="971" y="571"/>
                </a:lnTo>
                <a:close/>
                <a:moveTo>
                  <a:pt x="950" y="569"/>
                </a:moveTo>
                <a:cubicBezTo>
                  <a:pt x="913" y="542"/>
                  <a:pt x="881" y="503"/>
                  <a:pt x="860" y="461"/>
                </a:cubicBezTo>
                <a:cubicBezTo>
                  <a:pt x="888" y="451"/>
                  <a:pt x="919" y="446"/>
                  <a:pt x="950" y="446"/>
                </a:cubicBezTo>
                <a:lnTo>
                  <a:pt x="950" y="569"/>
                </a:lnTo>
                <a:close/>
                <a:moveTo>
                  <a:pt x="971" y="12"/>
                </a:moveTo>
                <a:cubicBezTo>
                  <a:pt x="1007" y="41"/>
                  <a:pt x="1039" y="79"/>
                  <a:pt x="1060" y="120"/>
                </a:cubicBezTo>
                <a:cubicBezTo>
                  <a:pt x="1032" y="130"/>
                  <a:pt x="1001" y="137"/>
                  <a:pt x="971" y="137"/>
                </a:cubicBezTo>
                <a:lnTo>
                  <a:pt x="971" y="12"/>
                </a:lnTo>
                <a:close/>
                <a:moveTo>
                  <a:pt x="950" y="12"/>
                </a:moveTo>
                <a:cubicBezTo>
                  <a:pt x="913" y="41"/>
                  <a:pt x="881" y="80"/>
                  <a:pt x="860" y="120"/>
                </a:cubicBezTo>
                <a:cubicBezTo>
                  <a:pt x="888" y="129"/>
                  <a:pt x="919" y="137"/>
                  <a:pt x="950" y="137"/>
                </a:cubicBezTo>
                <a:lnTo>
                  <a:pt x="950" y="12"/>
                </a:lnTo>
                <a:close/>
                <a:moveTo>
                  <a:pt x="971" y="424"/>
                </a:moveTo>
                <a:cubicBezTo>
                  <a:pt x="971" y="301"/>
                  <a:pt x="971" y="301"/>
                  <a:pt x="971" y="301"/>
                </a:cubicBezTo>
                <a:cubicBezTo>
                  <a:pt x="1104" y="301"/>
                  <a:pt x="1104" y="301"/>
                  <a:pt x="1104" y="301"/>
                </a:cubicBezTo>
                <a:cubicBezTo>
                  <a:pt x="1104" y="350"/>
                  <a:pt x="1092" y="398"/>
                  <a:pt x="1071" y="443"/>
                </a:cubicBezTo>
                <a:cubicBezTo>
                  <a:pt x="1040" y="432"/>
                  <a:pt x="1004" y="424"/>
                  <a:pt x="971" y="424"/>
                </a:cubicBezTo>
                <a:moveTo>
                  <a:pt x="1260" y="301"/>
                </a:moveTo>
                <a:cubicBezTo>
                  <a:pt x="1127" y="301"/>
                  <a:pt x="1127" y="301"/>
                  <a:pt x="1127" y="301"/>
                </a:cubicBezTo>
                <a:cubicBezTo>
                  <a:pt x="1125" y="355"/>
                  <a:pt x="1114" y="403"/>
                  <a:pt x="1092" y="451"/>
                </a:cubicBezTo>
                <a:cubicBezTo>
                  <a:pt x="1120" y="464"/>
                  <a:pt x="1146" y="480"/>
                  <a:pt x="1171" y="500"/>
                </a:cubicBezTo>
                <a:cubicBezTo>
                  <a:pt x="1225" y="447"/>
                  <a:pt x="1257" y="375"/>
                  <a:pt x="1260" y="301"/>
                </a:cubicBezTo>
                <a:moveTo>
                  <a:pt x="1154" y="514"/>
                </a:moveTo>
                <a:cubicBezTo>
                  <a:pt x="1133" y="496"/>
                  <a:pt x="1107" y="480"/>
                  <a:pt x="1081" y="470"/>
                </a:cubicBezTo>
                <a:cubicBezTo>
                  <a:pt x="1057" y="513"/>
                  <a:pt x="1028" y="549"/>
                  <a:pt x="990" y="582"/>
                </a:cubicBezTo>
                <a:cubicBezTo>
                  <a:pt x="1051" y="574"/>
                  <a:pt x="1107" y="552"/>
                  <a:pt x="1154" y="514"/>
                </a:cubicBezTo>
                <a:moveTo>
                  <a:pt x="950" y="424"/>
                </a:moveTo>
                <a:cubicBezTo>
                  <a:pt x="950" y="301"/>
                  <a:pt x="950" y="301"/>
                  <a:pt x="950" y="301"/>
                </a:cubicBezTo>
                <a:cubicBezTo>
                  <a:pt x="816" y="301"/>
                  <a:pt x="816" y="301"/>
                  <a:pt x="816" y="301"/>
                </a:cubicBezTo>
                <a:cubicBezTo>
                  <a:pt x="817" y="350"/>
                  <a:pt x="828" y="399"/>
                  <a:pt x="849" y="443"/>
                </a:cubicBezTo>
                <a:cubicBezTo>
                  <a:pt x="881" y="432"/>
                  <a:pt x="915" y="424"/>
                  <a:pt x="950" y="424"/>
                </a:cubicBezTo>
                <a:moveTo>
                  <a:pt x="660" y="301"/>
                </a:moveTo>
                <a:cubicBezTo>
                  <a:pt x="793" y="301"/>
                  <a:pt x="793" y="301"/>
                  <a:pt x="793" y="301"/>
                </a:cubicBezTo>
                <a:cubicBezTo>
                  <a:pt x="796" y="355"/>
                  <a:pt x="808" y="402"/>
                  <a:pt x="829" y="451"/>
                </a:cubicBezTo>
                <a:cubicBezTo>
                  <a:pt x="800" y="464"/>
                  <a:pt x="774" y="480"/>
                  <a:pt x="749" y="500"/>
                </a:cubicBezTo>
                <a:cubicBezTo>
                  <a:pt x="695" y="447"/>
                  <a:pt x="664" y="377"/>
                  <a:pt x="660" y="301"/>
                </a:cubicBezTo>
                <a:moveTo>
                  <a:pt x="765" y="514"/>
                </a:moveTo>
                <a:cubicBezTo>
                  <a:pt x="788" y="497"/>
                  <a:pt x="813" y="479"/>
                  <a:pt x="839" y="470"/>
                </a:cubicBezTo>
                <a:cubicBezTo>
                  <a:pt x="863" y="513"/>
                  <a:pt x="892" y="549"/>
                  <a:pt x="930" y="582"/>
                </a:cubicBezTo>
                <a:cubicBezTo>
                  <a:pt x="869" y="574"/>
                  <a:pt x="812" y="552"/>
                  <a:pt x="765" y="514"/>
                </a:cubicBezTo>
                <a:moveTo>
                  <a:pt x="971" y="158"/>
                </a:moveTo>
                <a:cubicBezTo>
                  <a:pt x="971" y="280"/>
                  <a:pt x="971" y="280"/>
                  <a:pt x="971" y="280"/>
                </a:cubicBezTo>
                <a:cubicBezTo>
                  <a:pt x="1104" y="280"/>
                  <a:pt x="1104" y="280"/>
                  <a:pt x="1104" y="280"/>
                </a:cubicBezTo>
                <a:cubicBezTo>
                  <a:pt x="1104" y="231"/>
                  <a:pt x="1092" y="184"/>
                  <a:pt x="1071" y="139"/>
                </a:cubicBezTo>
                <a:cubicBezTo>
                  <a:pt x="1039" y="150"/>
                  <a:pt x="1005" y="157"/>
                  <a:pt x="971" y="158"/>
                </a:cubicBezTo>
                <a:moveTo>
                  <a:pt x="1260" y="280"/>
                </a:moveTo>
                <a:cubicBezTo>
                  <a:pt x="1127" y="280"/>
                  <a:pt x="1127" y="280"/>
                  <a:pt x="1127" y="280"/>
                </a:cubicBezTo>
                <a:cubicBezTo>
                  <a:pt x="1125" y="227"/>
                  <a:pt x="1113" y="178"/>
                  <a:pt x="1092" y="131"/>
                </a:cubicBezTo>
                <a:cubicBezTo>
                  <a:pt x="1120" y="118"/>
                  <a:pt x="1147" y="102"/>
                  <a:pt x="1171" y="82"/>
                </a:cubicBezTo>
                <a:cubicBezTo>
                  <a:pt x="1228" y="138"/>
                  <a:pt x="1257" y="207"/>
                  <a:pt x="1260" y="280"/>
                </a:cubicBezTo>
                <a:moveTo>
                  <a:pt x="1154" y="67"/>
                </a:moveTo>
                <a:cubicBezTo>
                  <a:pt x="1133" y="86"/>
                  <a:pt x="1107" y="103"/>
                  <a:pt x="1081" y="113"/>
                </a:cubicBezTo>
                <a:cubicBezTo>
                  <a:pt x="1057" y="68"/>
                  <a:pt x="1028" y="33"/>
                  <a:pt x="990" y="0"/>
                </a:cubicBezTo>
                <a:cubicBezTo>
                  <a:pt x="1051" y="7"/>
                  <a:pt x="1107" y="30"/>
                  <a:pt x="1154" y="67"/>
                </a:cubicBezTo>
                <a:moveTo>
                  <a:pt x="950" y="158"/>
                </a:moveTo>
                <a:cubicBezTo>
                  <a:pt x="950" y="280"/>
                  <a:pt x="950" y="280"/>
                  <a:pt x="950" y="280"/>
                </a:cubicBezTo>
                <a:cubicBezTo>
                  <a:pt x="816" y="280"/>
                  <a:pt x="816" y="280"/>
                  <a:pt x="816" y="280"/>
                </a:cubicBezTo>
                <a:cubicBezTo>
                  <a:pt x="817" y="232"/>
                  <a:pt x="828" y="183"/>
                  <a:pt x="849" y="139"/>
                </a:cubicBezTo>
                <a:cubicBezTo>
                  <a:pt x="881" y="150"/>
                  <a:pt x="915" y="157"/>
                  <a:pt x="950" y="158"/>
                </a:cubicBezTo>
                <a:moveTo>
                  <a:pt x="660" y="280"/>
                </a:moveTo>
                <a:cubicBezTo>
                  <a:pt x="793" y="280"/>
                  <a:pt x="793" y="280"/>
                  <a:pt x="793" y="280"/>
                </a:cubicBezTo>
                <a:cubicBezTo>
                  <a:pt x="796" y="227"/>
                  <a:pt x="808" y="179"/>
                  <a:pt x="829" y="131"/>
                </a:cubicBezTo>
                <a:cubicBezTo>
                  <a:pt x="800" y="118"/>
                  <a:pt x="774" y="103"/>
                  <a:pt x="749" y="82"/>
                </a:cubicBezTo>
                <a:cubicBezTo>
                  <a:pt x="694" y="136"/>
                  <a:pt x="664" y="205"/>
                  <a:pt x="660" y="280"/>
                </a:cubicBezTo>
                <a:moveTo>
                  <a:pt x="765" y="67"/>
                </a:moveTo>
                <a:cubicBezTo>
                  <a:pt x="788" y="86"/>
                  <a:pt x="812" y="103"/>
                  <a:pt x="839" y="113"/>
                </a:cubicBezTo>
                <a:cubicBezTo>
                  <a:pt x="862" y="69"/>
                  <a:pt x="893" y="32"/>
                  <a:pt x="930" y="0"/>
                </a:cubicBezTo>
                <a:cubicBezTo>
                  <a:pt x="869" y="7"/>
                  <a:pt x="813" y="30"/>
                  <a:pt x="765" y="67"/>
                </a:cubicBezTo>
                <a:moveTo>
                  <a:pt x="0" y="388"/>
                </a:moveTo>
                <a:cubicBezTo>
                  <a:pt x="600" y="388"/>
                  <a:pt x="600" y="388"/>
                  <a:pt x="600" y="388"/>
                </a:cubicBezTo>
                <a:cubicBezTo>
                  <a:pt x="622" y="495"/>
                  <a:pt x="698" y="584"/>
                  <a:pt x="849" y="646"/>
                </a:cubicBezTo>
                <a:cubicBezTo>
                  <a:pt x="832" y="697"/>
                  <a:pt x="773" y="744"/>
                  <a:pt x="712" y="744"/>
                </a:cubicBezTo>
                <a:cubicBezTo>
                  <a:pt x="387" y="744"/>
                  <a:pt x="387" y="744"/>
                  <a:pt x="387" y="744"/>
                </a:cubicBezTo>
                <a:cubicBezTo>
                  <a:pt x="337" y="744"/>
                  <a:pt x="298" y="703"/>
                  <a:pt x="282" y="671"/>
                </a:cubicBezTo>
                <a:cubicBezTo>
                  <a:pt x="613" y="671"/>
                  <a:pt x="613" y="671"/>
                  <a:pt x="613" y="671"/>
                </a:cubicBezTo>
                <a:cubicBezTo>
                  <a:pt x="633" y="668"/>
                  <a:pt x="634" y="652"/>
                  <a:pt x="614" y="650"/>
                </a:cubicBezTo>
                <a:cubicBezTo>
                  <a:pt x="289" y="650"/>
                  <a:pt x="289" y="650"/>
                  <a:pt x="289" y="650"/>
                </a:cubicBezTo>
                <a:cubicBezTo>
                  <a:pt x="247" y="650"/>
                  <a:pt x="209" y="615"/>
                  <a:pt x="187" y="577"/>
                </a:cubicBezTo>
                <a:cubicBezTo>
                  <a:pt x="565" y="577"/>
                  <a:pt x="565" y="577"/>
                  <a:pt x="565" y="577"/>
                </a:cubicBezTo>
                <a:cubicBezTo>
                  <a:pt x="584" y="574"/>
                  <a:pt x="584" y="558"/>
                  <a:pt x="565" y="556"/>
                </a:cubicBezTo>
                <a:cubicBezTo>
                  <a:pt x="184" y="556"/>
                  <a:pt x="184" y="556"/>
                  <a:pt x="184" y="556"/>
                </a:cubicBezTo>
                <a:cubicBezTo>
                  <a:pt x="146" y="556"/>
                  <a:pt x="111" y="512"/>
                  <a:pt x="96" y="483"/>
                </a:cubicBezTo>
                <a:cubicBezTo>
                  <a:pt x="515" y="483"/>
                  <a:pt x="515" y="483"/>
                  <a:pt x="515" y="483"/>
                </a:cubicBezTo>
                <a:cubicBezTo>
                  <a:pt x="536" y="480"/>
                  <a:pt x="536" y="461"/>
                  <a:pt x="515" y="460"/>
                </a:cubicBezTo>
                <a:cubicBezTo>
                  <a:pt x="89" y="460"/>
                  <a:pt x="89" y="460"/>
                  <a:pt x="89" y="460"/>
                </a:cubicBezTo>
                <a:cubicBezTo>
                  <a:pt x="55" y="460"/>
                  <a:pt x="23" y="425"/>
                  <a:pt x="0" y="388"/>
                </a:cubicBezTo>
                <a:moveTo>
                  <a:pt x="1920" y="388"/>
                </a:moveTo>
                <a:cubicBezTo>
                  <a:pt x="1320" y="388"/>
                  <a:pt x="1320" y="388"/>
                  <a:pt x="1320" y="388"/>
                </a:cubicBezTo>
                <a:cubicBezTo>
                  <a:pt x="1298" y="495"/>
                  <a:pt x="1222" y="584"/>
                  <a:pt x="1071" y="646"/>
                </a:cubicBezTo>
                <a:cubicBezTo>
                  <a:pt x="1088" y="697"/>
                  <a:pt x="1147" y="744"/>
                  <a:pt x="1208" y="744"/>
                </a:cubicBezTo>
                <a:cubicBezTo>
                  <a:pt x="1533" y="744"/>
                  <a:pt x="1533" y="744"/>
                  <a:pt x="1533" y="744"/>
                </a:cubicBezTo>
                <a:cubicBezTo>
                  <a:pt x="1583" y="744"/>
                  <a:pt x="1622" y="703"/>
                  <a:pt x="1638" y="671"/>
                </a:cubicBezTo>
                <a:cubicBezTo>
                  <a:pt x="1307" y="671"/>
                  <a:pt x="1307" y="671"/>
                  <a:pt x="1307" y="671"/>
                </a:cubicBezTo>
                <a:cubicBezTo>
                  <a:pt x="1287" y="668"/>
                  <a:pt x="1286" y="652"/>
                  <a:pt x="1306" y="650"/>
                </a:cubicBezTo>
                <a:cubicBezTo>
                  <a:pt x="1631" y="650"/>
                  <a:pt x="1631" y="650"/>
                  <a:pt x="1631" y="650"/>
                </a:cubicBezTo>
                <a:cubicBezTo>
                  <a:pt x="1673" y="650"/>
                  <a:pt x="1711" y="615"/>
                  <a:pt x="1733" y="577"/>
                </a:cubicBezTo>
                <a:cubicBezTo>
                  <a:pt x="1355" y="577"/>
                  <a:pt x="1355" y="577"/>
                  <a:pt x="1355" y="577"/>
                </a:cubicBezTo>
                <a:cubicBezTo>
                  <a:pt x="1336" y="574"/>
                  <a:pt x="1336" y="558"/>
                  <a:pt x="1355" y="556"/>
                </a:cubicBezTo>
                <a:cubicBezTo>
                  <a:pt x="1736" y="556"/>
                  <a:pt x="1736" y="556"/>
                  <a:pt x="1736" y="556"/>
                </a:cubicBezTo>
                <a:cubicBezTo>
                  <a:pt x="1774" y="556"/>
                  <a:pt x="1809" y="512"/>
                  <a:pt x="1824" y="483"/>
                </a:cubicBezTo>
                <a:cubicBezTo>
                  <a:pt x="1405" y="483"/>
                  <a:pt x="1405" y="483"/>
                  <a:pt x="1405" y="483"/>
                </a:cubicBezTo>
                <a:cubicBezTo>
                  <a:pt x="1384" y="480"/>
                  <a:pt x="1384" y="461"/>
                  <a:pt x="1405" y="460"/>
                </a:cubicBezTo>
                <a:cubicBezTo>
                  <a:pt x="1831" y="460"/>
                  <a:pt x="1831" y="460"/>
                  <a:pt x="1831" y="460"/>
                </a:cubicBezTo>
                <a:cubicBezTo>
                  <a:pt x="1865" y="460"/>
                  <a:pt x="1897" y="425"/>
                  <a:pt x="1920" y="388"/>
                </a:cubicBezTo>
                <a:moveTo>
                  <a:pt x="1245" y="1200"/>
                </a:moveTo>
                <a:cubicBezTo>
                  <a:pt x="1437" y="819"/>
                  <a:pt x="1437" y="819"/>
                  <a:pt x="1437" y="819"/>
                </a:cubicBezTo>
                <a:cubicBezTo>
                  <a:pt x="1563" y="819"/>
                  <a:pt x="1563" y="819"/>
                  <a:pt x="1563" y="819"/>
                </a:cubicBezTo>
                <a:cubicBezTo>
                  <a:pt x="1643" y="1200"/>
                  <a:pt x="1643" y="1200"/>
                  <a:pt x="1643" y="1200"/>
                </a:cubicBezTo>
                <a:cubicBezTo>
                  <a:pt x="1523" y="1200"/>
                  <a:pt x="1523" y="1200"/>
                  <a:pt x="1523" y="1200"/>
                </a:cubicBezTo>
                <a:cubicBezTo>
                  <a:pt x="1518" y="1155"/>
                  <a:pt x="1518" y="1155"/>
                  <a:pt x="1518" y="1155"/>
                </a:cubicBezTo>
                <a:cubicBezTo>
                  <a:pt x="1392" y="1155"/>
                  <a:pt x="1392" y="1155"/>
                  <a:pt x="1392" y="1155"/>
                </a:cubicBezTo>
                <a:cubicBezTo>
                  <a:pt x="1371" y="1200"/>
                  <a:pt x="1371" y="1200"/>
                  <a:pt x="1371" y="1200"/>
                </a:cubicBezTo>
                <a:lnTo>
                  <a:pt x="1245" y="1200"/>
                </a:lnTo>
                <a:close/>
                <a:moveTo>
                  <a:pt x="1423" y="1075"/>
                </a:moveTo>
                <a:cubicBezTo>
                  <a:pt x="1504" y="1075"/>
                  <a:pt x="1504" y="1075"/>
                  <a:pt x="1504" y="1075"/>
                </a:cubicBezTo>
                <a:cubicBezTo>
                  <a:pt x="1483" y="936"/>
                  <a:pt x="1483" y="936"/>
                  <a:pt x="1483" y="936"/>
                </a:cubicBezTo>
                <a:lnTo>
                  <a:pt x="1423" y="1075"/>
                </a:lnTo>
                <a:close/>
                <a:moveTo>
                  <a:pt x="994" y="1200"/>
                </a:moveTo>
                <a:cubicBezTo>
                  <a:pt x="1038" y="914"/>
                  <a:pt x="1038" y="914"/>
                  <a:pt x="1038" y="914"/>
                </a:cubicBezTo>
                <a:cubicBezTo>
                  <a:pt x="927" y="914"/>
                  <a:pt x="927" y="914"/>
                  <a:pt x="927" y="914"/>
                </a:cubicBezTo>
                <a:cubicBezTo>
                  <a:pt x="946" y="817"/>
                  <a:pt x="946" y="817"/>
                  <a:pt x="946" y="817"/>
                </a:cubicBezTo>
                <a:cubicBezTo>
                  <a:pt x="1289" y="817"/>
                  <a:pt x="1289" y="817"/>
                  <a:pt x="1289" y="817"/>
                </a:cubicBezTo>
                <a:cubicBezTo>
                  <a:pt x="1269" y="914"/>
                  <a:pt x="1269" y="914"/>
                  <a:pt x="1269" y="914"/>
                </a:cubicBezTo>
                <a:cubicBezTo>
                  <a:pt x="1163" y="914"/>
                  <a:pt x="1163" y="914"/>
                  <a:pt x="1163" y="914"/>
                </a:cubicBezTo>
                <a:cubicBezTo>
                  <a:pt x="1120" y="1200"/>
                  <a:pt x="1120" y="1200"/>
                  <a:pt x="1120" y="1200"/>
                </a:cubicBezTo>
                <a:lnTo>
                  <a:pt x="994" y="1200"/>
                </a:lnTo>
                <a:close/>
                <a:moveTo>
                  <a:pt x="479" y="1200"/>
                </a:moveTo>
                <a:cubicBezTo>
                  <a:pt x="672" y="819"/>
                  <a:pt x="672" y="819"/>
                  <a:pt x="672" y="819"/>
                </a:cubicBezTo>
                <a:cubicBezTo>
                  <a:pt x="798" y="819"/>
                  <a:pt x="798" y="819"/>
                  <a:pt x="798" y="819"/>
                </a:cubicBezTo>
                <a:cubicBezTo>
                  <a:pt x="877" y="1200"/>
                  <a:pt x="877" y="1200"/>
                  <a:pt x="877" y="1200"/>
                </a:cubicBezTo>
                <a:cubicBezTo>
                  <a:pt x="759" y="1200"/>
                  <a:pt x="759" y="1200"/>
                  <a:pt x="759" y="1200"/>
                </a:cubicBezTo>
                <a:cubicBezTo>
                  <a:pt x="752" y="1155"/>
                  <a:pt x="752" y="1155"/>
                  <a:pt x="752" y="1155"/>
                </a:cubicBezTo>
                <a:cubicBezTo>
                  <a:pt x="626" y="1155"/>
                  <a:pt x="626" y="1155"/>
                  <a:pt x="626" y="1155"/>
                </a:cubicBezTo>
                <a:cubicBezTo>
                  <a:pt x="606" y="1200"/>
                  <a:pt x="606" y="1200"/>
                  <a:pt x="606" y="1200"/>
                </a:cubicBezTo>
                <a:lnTo>
                  <a:pt x="479" y="1200"/>
                </a:lnTo>
                <a:close/>
                <a:moveTo>
                  <a:pt x="657" y="1075"/>
                </a:moveTo>
                <a:cubicBezTo>
                  <a:pt x="739" y="1075"/>
                  <a:pt x="739" y="1075"/>
                  <a:pt x="739" y="1075"/>
                </a:cubicBezTo>
                <a:cubicBezTo>
                  <a:pt x="717" y="936"/>
                  <a:pt x="717" y="936"/>
                  <a:pt x="717" y="936"/>
                </a:cubicBezTo>
                <a:lnTo>
                  <a:pt x="657" y="1075"/>
                </a:lnTo>
                <a:close/>
                <a:moveTo>
                  <a:pt x="273" y="1200"/>
                </a:moveTo>
                <a:cubicBezTo>
                  <a:pt x="351" y="819"/>
                  <a:pt x="351" y="819"/>
                  <a:pt x="351" y="819"/>
                </a:cubicBezTo>
                <a:cubicBezTo>
                  <a:pt x="479" y="819"/>
                  <a:pt x="479" y="819"/>
                  <a:pt x="479" y="819"/>
                </a:cubicBezTo>
                <a:cubicBezTo>
                  <a:pt x="401" y="1200"/>
                  <a:pt x="401" y="1200"/>
                  <a:pt x="401" y="1200"/>
                </a:cubicBezTo>
                <a:lnTo>
                  <a:pt x="273" y="120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GB"/>
          </a:p>
        </p:txBody>
      </p:sp>
      <p:sp>
        <p:nvSpPr>
          <p:cNvPr id="8" name="Date Placeholder 7">
            <a:extLst>
              <a:ext uri="{FF2B5EF4-FFF2-40B4-BE49-F238E27FC236}">
                <a16:creationId xmlns:a16="http://schemas.microsoft.com/office/drawing/2014/main" id="{BEE11BD8-6580-41DD-940E-B1D1B8B2E210}"/>
              </a:ext>
            </a:extLst>
          </p:cNvPr>
          <p:cNvSpPr>
            <a:spLocks noGrp="1"/>
          </p:cNvSpPr>
          <p:nvPr>
            <p:ph type="dt" sz="half" idx="14"/>
          </p:nvPr>
        </p:nvSpPr>
        <p:spPr/>
        <p:txBody>
          <a:bodyPr/>
          <a:lstStyle>
            <a:lvl1pPr>
              <a:defRPr>
                <a:solidFill>
                  <a:schemeClr val="accent1"/>
                </a:solidFill>
              </a:defRPr>
            </a:lvl1pPr>
          </a:lstStyle>
          <a:p>
            <a:fld id="{D8F5EBA1-C1C2-4F6F-970D-CFE4A81E1DB0}" type="datetime3">
              <a:rPr lang="en-US" smtClean="0"/>
              <a:pPr/>
              <a:t>12 November 2025</a:t>
            </a:fld>
            <a:endParaRPr lang="en-US"/>
          </a:p>
        </p:txBody>
      </p:sp>
      <p:sp>
        <p:nvSpPr>
          <p:cNvPr id="10" name="Footer Placeholder 9">
            <a:extLst>
              <a:ext uri="{FF2B5EF4-FFF2-40B4-BE49-F238E27FC236}">
                <a16:creationId xmlns:a16="http://schemas.microsoft.com/office/drawing/2014/main" id="{897A30E8-35A3-4CE7-93BA-293D648C86FF}"/>
              </a:ext>
            </a:extLst>
          </p:cNvPr>
          <p:cNvSpPr>
            <a:spLocks noGrp="1"/>
          </p:cNvSpPr>
          <p:nvPr>
            <p:ph type="ftr" sz="quarter" idx="15"/>
          </p:nvPr>
        </p:nvSpPr>
        <p:spPr/>
        <p:txBody>
          <a:bodyPr/>
          <a:lstStyle>
            <a:lvl1pPr>
              <a:defRPr>
                <a:solidFill>
                  <a:schemeClr val="accent1"/>
                </a:solidFill>
              </a:defRPr>
            </a:lvl1pPr>
          </a:lstStyle>
          <a:p>
            <a:endParaRPr lang="en-US"/>
          </a:p>
        </p:txBody>
      </p:sp>
      <p:sp>
        <p:nvSpPr>
          <p:cNvPr id="11" name="Slide Number Placeholder 10">
            <a:extLst>
              <a:ext uri="{FF2B5EF4-FFF2-40B4-BE49-F238E27FC236}">
                <a16:creationId xmlns:a16="http://schemas.microsoft.com/office/drawing/2014/main" id="{69738BE3-1506-4C98-A8EE-0BB4912D32CC}"/>
              </a:ext>
            </a:extLst>
          </p:cNvPr>
          <p:cNvSpPr>
            <a:spLocks noGrp="1"/>
          </p:cNvSpPr>
          <p:nvPr>
            <p:ph type="sldNum" sz="quarter" idx="16"/>
          </p:nvPr>
        </p:nvSpPr>
        <p:spPr/>
        <p:txBody>
          <a:bodyPr/>
          <a:lstStyle>
            <a:lvl1pPr>
              <a:defRPr>
                <a:solidFill>
                  <a:schemeClr val="accent1"/>
                </a:solidFill>
              </a:defRPr>
            </a:lvl1pPr>
          </a:lstStyle>
          <a:p>
            <a:fld id="{1A9E565A-6679-4A67-8FB7-14EA342FD6E1}" type="slidenum">
              <a:rPr lang="en-US" smtClean="0"/>
              <a:pPr/>
              <a:t>‹#›</a:t>
            </a:fld>
            <a:endParaRPr lang="en-US"/>
          </a:p>
        </p:txBody>
      </p:sp>
    </p:spTree>
    <p:extLst>
      <p:ext uri="{BB962C8B-B14F-4D97-AF65-F5344CB8AC3E}">
        <p14:creationId xmlns:p14="http://schemas.microsoft.com/office/powerpoint/2010/main" val="1319739056"/>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02_blue_corners_content_[white]">
    <p:bg>
      <p:bgPr>
        <a:solidFill>
          <a:schemeClr val="bg1"/>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18EE3D8-4C43-C641-A0D7-95352752622C}"/>
              </a:ext>
            </a:extLst>
          </p:cNvPr>
          <p:cNvSpPr>
            <a:spLocks noGrp="1"/>
          </p:cNvSpPr>
          <p:nvPr>
            <p:ph type="sldNum" sz="quarter" idx="12"/>
          </p:nvPr>
        </p:nvSpPr>
        <p:spPr/>
        <p:txBody>
          <a:bodyPr/>
          <a:lstStyle/>
          <a:p>
            <a:fld id="{F618B75B-45BB-9C4B-9E16-0D1DF46F8DB3}" type="slidenum">
              <a:rPr lang="en-US" smtClean="0"/>
              <a:pPr/>
              <a:t>‹#›</a:t>
            </a:fld>
            <a:endParaRPr lang="en-US"/>
          </a:p>
        </p:txBody>
      </p:sp>
      <p:sp>
        <p:nvSpPr>
          <p:cNvPr id="9" name="Content Placeholder 8">
            <a:extLst>
              <a:ext uri="{FF2B5EF4-FFF2-40B4-BE49-F238E27FC236}">
                <a16:creationId xmlns:a16="http://schemas.microsoft.com/office/drawing/2014/main" id="{604AF51F-FB00-E846-AA12-12BD9665EC05}"/>
              </a:ext>
            </a:extLst>
          </p:cNvPr>
          <p:cNvSpPr>
            <a:spLocks noGrp="1"/>
          </p:cNvSpPr>
          <p:nvPr>
            <p:ph sz="quarter" idx="15"/>
          </p:nvPr>
        </p:nvSpPr>
        <p:spPr>
          <a:xfrm>
            <a:off x="918995" y="1438228"/>
            <a:ext cx="10298871" cy="416304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3" name="TextBox 2">
            <a:extLst>
              <a:ext uri="{FF2B5EF4-FFF2-40B4-BE49-F238E27FC236}">
                <a16:creationId xmlns:a16="http://schemas.microsoft.com/office/drawing/2014/main" id="{11DDE920-B35C-416D-ACB8-84303ECF3853}"/>
              </a:ext>
            </a:extLst>
          </p:cNvPr>
          <p:cNvSpPr txBox="1"/>
          <p:nvPr userDrawn="1"/>
        </p:nvSpPr>
        <p:spPr>
          <a:xfrm>
            <a:off x="387625" y="331200"/>
            <a:ext cx="6939828" cy="720000"/>
          </a:xfrm>
          <a:prstGeom prst="rect">
            <a:avLst/>
          </a:prstGeom>
          <a:noFill/>
        </p:spPr>
        <p:txBody>
          <a:bodyPr wrap="square" lIns="0" tIns="0" rIns="0" bIns="0" rtlCol="0">
            <a:noAutofit/>
          </a:bodyPr>
          <a:lstStyle/>
          <a:p>
            <a:pPr algn="l"/>
            <a:r>
              <a:rPr lang="en-US" sz="4000">
                <a:latin typeface="Arial" panose="020B0604020202020204" pitchFamily="34" charset="0"/>
                <a:cs typeface="Arial" panose="020B0604020202020204" pitchFamily="34" charset="0"/>
              </a:rPr>
              <a:t>Projections</a:t>
            </a:r>
            <a:endParaRPr lang="en-CH" sz="4000">
              <a:latin typeface="Arial" panose="020B0604020202020204" pitchFamily="34" charset="0"/>
              <a:cs typeface="Arial" panose="020B0604020202020204" pitchFamily="34" charset="0"/>
            </a:endParaRPr>
          </a:p>
        </p:txBody>
      </p:sp>
      <p:sp>
        <p:nvSpPr>
          <p:cNvPr id="15" name="Freeform 5">
            <a:extLst>
              <a:ext uri="{FF2B5EF4-FFF2-40B4-BE49-F238E27FC236}">
                <a16:creationId xmlns:a16="http://schemas.microsoft.com/office/drawing/2014/main" id="{602B7412-95E6-4777-9833-83F6CCE6A2D6}"/>
              </a:ext>
            </a:extLst>
          </p:cNvPr>
          <p:cNvSpPr>
            <a:spLocks noChangeAspect="1"/>
          </p:cNvSpPr>
          <p:nvPr userDrawn="1"/>
        </p:nvSpPr>
        <p:spPr bwMode="auto">
          <a:xfrm>
            <a:off x="9857753" y="4477306"/>
            <a:ext cx="1805983" cy="1434676"/>
          </a:xfrm>
          <a:custGeom>
            <a:avLst/>
            <a:gdLst>
              <a:gd name="T0" fmla="*/ 2772 w 3326"/>
              <a:gd name="T1" fmla="*/ 0 h 3330"/>
              <a:gd name="T2" fmla="*/ 2772 w 3326"/>
              <a:gd name="T3" fmla="*/ 2775 h 3330"/>
              <a:gd name="T4" fmla="*/ 0 w 3326"/>
              <a:gd name="T5" fmla="*/ 2775 h 3330"/>
              <a:gd name="T6" fmla="*/ 0 w 3326"/>
              <a:gd name="T7" fmla="*/ 3330 h 3330"/>
              <a:gd name="T8" fmla="*/ 2772 w 3326"/>
              <a:gd name="T9" fmla="*/ 3330 h 3330"/>
              <a:gd name="T10" fmla="*/ 3326 w 3326"/>
              <a:gd name="T11" fmla="*/ 3330 h 3330"/>
              <a:gd name="T12" fmla="*/ 3326 w 3326"/>
              <a:gd name="T13" fmla="*/ 2775 h 3330"/>
              <a:gd name="T14" fmla="*/ 3326 w 3326"/>
              <a:gd name="T15" fmla="*/ 0 h 3330"/>
              <a:gd name="T16" fmla="*/ 2772 w 3326"/>
              <a:gd name="T17" fmla="*/ 0 h 3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26" h="3330">
                <a:moveTo>
                  <a:pt x="2772" y="0"/>
                </a:moveTo>
                <a:lnTo>
                  <a:pt x="2772" y="2775"/>
                </a:lnTo>
                <a:lnTo>
                  <a:pt x="0" y="2775"/>
                </a:lnTo>
                <a:lnTo>
                  <a:pt x="0" y="3330"/>
                </a:lnTo>
                <a:lnTo>
                  <a:pt x="2772" y="3330"/>
                </a:lnTo>
                <a:lnTo>
                  <a:pt x="3326" y="3330"/>
                </a:lnTo>
                <a:lnTo>
                  <a:pt x="3326" y="2775"/>
                </a:lnTo>
                <a:lnTo>
                  <a:pt x="3326" y="0"/>
                </a:lnTo>
                <a:lnTo>
                  <a:pt x="2772" y="0"/>
                </a:lnTo>
                <a:close/>
              </a:path>
            </a:pathLst>
          </a:custGeom>
          <a:solidFill>
            <a:srgbClr val="1E32FA"/>
          </a:solidFill>
          <a:ln>
            <a:noFill/>
          </a:ln>
        </p:spPr>
        <p:txBody>
          <a:bodyPr vert="horz" wrap="square" lIns="91440" tIns="45720" rIns="91440" bIns="45720" numCol="1" anchor="t" anchorCtr="0" compatLnSpc="1">
            <a:prstTxWarp prst="textNoShape">
              <a:avLst/>
            </a:prstTxWarp>
          </a:bodyPr>
          <a:lstStyle/>
          <a:p>
            <a:endParaRPr lang="en-GB" sz="1800">
              <a:latin typeface="Arial" panose="020B0604020202020204" pitchFamily="34" charset="0"/>
              <a:cs typeface="Arial" panose="020B0604020202020204" pitchFamily="34" charset="0"/>
            </a:endParaRPr>
          </a:p>
        </p:txBody>
      </p:sp>
      <p:sp>
        <p:nvSpPr>
          <p:cNvPr id="16" name="Freeform 5">
            <a:extLst>
              <a:ext uri="{FF2B5EF4-FFF2-40B4-BE49-F238E27FC236}">
                <a16:creationId xmlns:a16="http://schemas.microsoft.com/office/drawing/2014/main" id="{EA53FF81-DAF4-4424-8016-BCE14374E648}"/>
              </a:ext>
            </a:extLst>
          </p:cNvPr>
          <p:cNvSpPr>
            <a:spLocks noChangeAspect="1"/>
          </p:cNvSpPr>
          <p:nvPr userDrawn="1"/>
        </p:nvSpPr>
        <p:spPr bwMode="auto">
          <a:xfrm rot="10800000">
            <a:off x="528266" y="1133850"/>
            <a:ext cx="1817633" cy="1443931"/>
          </a:xfrm>
          <a:custGeom>
            <a:avLst/>
            <a:gdLst>
              <a:gd name="T0" fmla="*/ 2772 w 3326"/>
              <a:gd name="T1" fmla="*/ 0 h 3330"/>
              <a:gd name="T2" fmla="*/ 2772 w 3326"/>
              <a:gd name="T3" fmla="*/ 2775 h 3330"/>
              <a:gd name="T4" fmla="*/ 0 w 3326"/>
              <a:gd name="T5" fmla="*/ 2775 h 3330"/>
              <a:gd name="T6" fmla="*/ 0 w 3326"/>
              <a:gd name="T7" fmla="*/ 3330 h 3330"/>
              <a:gd name="T8" fmla="*/ 2772 w 3326"/>
              <a:gd name="T9" fmla="*/ 3330 h 3330"/>
              <a:gd name="T10" fmla="*/ 3326 w 3326"/>
              <a:gd name="T11" fmla="*/ 3330 h 3330"/>
              <a:gd name="T12" fmla="*/ 3326 w 3326"/>
              <a:gd name="T13" fmla="*/ 2775 h 3330"/>
              <a:gd name="T14" fmla="*/ 3326 w 3326"/>
              <a:gd name="T15" fmla="*/ 0 h 3330"/>
              <a:gd name="T16" fmla="*/ 2772 w 3326"/>
              <a:gd name="T17" fmla="*/ 0 h 3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26" h="3330">
                <a:moveTo>
                  <a:pt x="2772" y="0"/>
                </a:moveTo>
                <a:lnTo>
                  <a:pt x="2772" y="2775"/>
                </a:lnTo>
                <a:lnTo>
                  <a:pt x="0" y="2775"/>
                </a:lnTo>
                <a:lnTo>
                  <a:pt x="0" y="3330"/>
                </a:lnTo>
                <a:lnTo>
                  <a:pt x="2772" y="3330"/>
                </a:lnTo>
                <a:lnTo>
                  <a:pt x="3326" y="3330"/>
                </a:lnTo>
                <a:lnTo>
                  <a:pt x="3326" y="2775"/>
                </a:lnTo>
                <a:lnTo>
                  <a:pt x="3326" y="0"/>
                </a:lnTo>
                <a:lnTo>
                  <a:pt x="2772" y="0"/>
                </a:lnTo>
                <a:close/>
              </a:path>
            </a:pathLst>
          </a:custGeom>
          <a:solidFill>
            <a:srgbClr val="1E32FA"/>
          </a:solidFill>
          <a:ln>
            <a:noFill/>
          </a:ln>
        </p:spPr>
        <p:txBody>
          <a:bodyPr vert="horz" wrap="square" lIns="91440" tIns="45720" rIns="91440" bIns="45720" numCol="1" anchor="t" anchorCtr="0" compatLnSpc="1">
            <a:prstTxWarp prst="textNoShape">
              <a:avLst/>
            </a:prstTxWarp>
          </a:bodyPr>
          <a:lstStyle/>
          <a:p>
            <a:endParaRPr lang="en-GB" sz="18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33916762"/>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_03_who_what_where_how_[white]">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AEC5D76C-ED68-064B-A7A9-C9CDFF56C986}"/>
              </a:ext>
            </a:extLst>
          </p:cNvPr>
          <p:cNvSpPr/>
          <p:nvPr userDrawn="1"/>
        </p:nvSpPr>
        <p:spPr>
          <a:xfrm>
            <a:off x="4411177" y="1"/>
            <a:ext cx="7780825" cy="689903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 name="Title 1">
            <a:extLst>
              <a:ext uri="{FF2B5EF4-FFF2-40B4-BE49-F238E27FC236}">
                <a16:creationId xmlns:a16="http://schemas.microsoft.com/office/drawing/2014/main" id="{A919ACA7-7E3F-1A46-AF73-86BC08C35C22}"/>
              </a:ext>
            </a:extLst>
          </p:cNvPr>
          <p:cNvSpPr>
            <a:spLocks noGrp="1"/>
          </p:cNvSpPr>
          <p:nvPr>
            <p:ph type="title" hasCustomPrompt="1"/>
          </p:nvPr>
        </p:nvSpPr>
        <p:spPr>
          <a:xfrm>
            <a:off x="387625" y="331200"/>
            <a:ext cx="9147144" cy="720000"/>
          </a:xfrm>
          <a:prstGeom prst="rect">
            <a:avLst/>
          </a:prstGeom>
        </p:spPr>
        <p:txBody>
          <a:bodyPr/>
          <a:lstStyle>
            <a:lvl1pPr>
              <a:lnSpc>
                <a:spcPct val="90000"/>
              </a:lnSpc>
              <a:defRPr sz="4000"/>
            </a:lvl1pPr>
          </a:lstStyle>
          <a:p>
            <a:r>
              <a:rPr lang="en-US"/>
              <a:t>Meet your classmates</a:t>
            </a:r>
            <a:endParaRPr lang="en-GB"/>
          </a:p>
        </p:txBody>
      </p:sp>
      <p:sp>
        <p:nvSpPr>
          <p:cNvPr id="5" name="Slide Number Placeholder 4">
            <a:extLst>
              <a:ext uri="{FF2B5EF4-FFF2-40B4-BE49-F238E27FC236}">
                <a16:creationId xmlns:a16="http://schemas.microsoft.com/office/drawing/2014/main" id="{F18EE3D8-4C43-C641-A0D7-95352752622C}"/>
              </a:ext>
            </a:extLst>
          </p:cNvPr>
          <p:cNvSpPr>
            <a:spLocks noGrp="1"/>
          </p:cNvSpPr>
          <p:nvPr>
            <p:ph type="sldNum" sz="quarter" idx="12"/>
          </p:nvPr>
        </p:nvSpPr>
        <p:spPr/>
        <p:txBody>
          <a:bodyPr/>
          <a:lstStyle/>
          <a:p>
            <a:fld id="{F618B75B-45BB-9C4B-9E16-0D1DF46F8DB3}" type="slidenum">
              <a:rPr lang="en-US" smtClean="0"/>
              <a:pPr/>
              <a:t>‹#›</a:t>
            </a:fld>
            <a:endParaRPr lang="en-US"/>
          </a:p>
        </p:txBody>
      </p:sp>
      <p:sp>
        <p:nvSpPr>
          <p:cNvPr id="17" name="Rectangle: Rounded Corners 16">
            <a:extLst>
              <a:ext uri="{FF2B5EF4-FFF2-40B4-BE49-F238E27FC236}">
                <a16:creationId xmlns:a16="http://schemas.microsoft.com/office/drawing/2014/main" id="{64F411E4-5802-4DDF-95F7-E2DA0EDD6E8B}"/>
              </a:ext>
            </a:extLst>
          </p:cNvPr>
          <p:cNvSpPr/>
          <p:nvPr userDrawn="1"/>
        </p:nvSpPr>
        <p:spPr>
          <a:xfrm>
            <a:off x="159607" y="1638381"/>
            <a:ext cx="4091963" cy="838200"/>
          </a:xfrm>
          <a:prstGeom prst="roundRect">
            <a:avLst>
              <a:gd name="adj" fmla="val 50000"/>
            </a:avLst>
          </a:prstGeom>
          <a:solidFill>
            <a:srgbClr val="FAC8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1800">
                <a:solidFill>
                  <a:schemeClr val="tx1"/>
                </a:solidFill>
                <a:latin typeface="Arial" panose="020B0604020202020204" pitchFamily="34" charset="0"/>
                <a:cs typeface="Arial" panose="020B0604020202020204" pitchFamily="34" charset="0"/>
              </a:rPr>
              <a:t>	</a:t>
            </a:r>
          </a:p>
        </p:txBody>
      </p:sp>
      <p:sp>
        <p:nvSpPr>
          <p:cNvPr id="19" name="Rectangle: Rounded Corners 18">
            <a:extLst>
              <a:ext uri="{FF2B5EF4-FFF2-40B4-BE49-F238E27FC236}">
                <a16:creationId xmlns:a16="http://schemas.microsoft.com/office/drawing/2014/main" id="{AE803F01-4D6F-4904-BE21-52F87F0BA7DA}"/>
              </a:ext>
            </a:extLst>
          </p:cNvPr>
          <p:cNvSpPr/>
          <p:nvPr userDrawn="1"/>
        </p:nvSpPr>
        <p:spPr>
          <a:xfrm>
            <a:off x="159607" y="2677328"/>
            <a:ext cx="4091963" cy="838200"/>
          </a:xfrm>
          <a:prstGeom prst="roundRect">
            <a:avLst>
              <a:gd name="adj" fmla="val 50000"/>
            </a:avLst>
          </a:prstGeom>
          <a:solidFill>
            <a:srgbClr val="FAC8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1800">
                <a:solidFill>
                  <a:schemeClr val="tx1"/>
                </a:solidFill>
                <a:latin typeface="Arial" panose="020B0604020202020204" pitchFamily="34" charset="0"/>
                <a:cs typeface="Arial" panose="020B0604020202020204" pitchFamily="34" charset="0"/>
              </a:rPr>
              <a:t>	</a:t>
            </a:r>
          </a:p>
        </p:txBody>
      </p:sp>
      <p:sp>
        <p:nvSpPr>
          <p:cNvPr id="20" name="Rectangle: Rounded Corners 19">
            <a:extLst>
              <a:ext uri="{FF2B5EF4-FFF2-40B4-BE49-F238E27FC236}">
                <a16:creationId xmlns:a16="http://schemas.microsoft.com/office/drawing/2014/main" id="{106A978F-3167-4E19-8213-A358A1FC50B6}"/>
              </a:ext>
            </a:extLst>
          </p:cNvPr>
          <p:cNvSpPr/>
          <p:nvPr userDrawn="1"/>
        </p:nvSpPr>
        <p:spPr>
          <a:xfrm>
            <a:off x="159607" y="3675267"/>
            <a:ext cx="4091963" cy="838200"/>
          </a:xfrm>
          <a:prstGeom prst="roundRect">
            <a:avLst>
              <a:gd name="adj" fmla="val 50000"/>
            </a:avLst>
          </a:prstGeom>
          <a:solidFill>
            <a:srgbClr val="FAC8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1800">
                <a:solidFill>
                  <a:schemeClr val="tx1"/>
                </a:solidFill>
                <a:latin typeface="Arial" panose="020B0604020202020204" pitchFamily="34" charset="0"/>
                <a:cs typeface="Arial" panose="020B0604020202020204" pitchFamily="34" charset="0"/>
              </a:rPr>
              <a:t>	</a:t>
            </a:r>
          </a:p>
        </p:txBody>
      </p:sp>
      <p:sp>
        <p:nvSpPr>
          <p:cNvPr id="22" name="Rectangle: Rounded Corners 21">
            <a:extLst>
              <a:ext uri="{FF2B5EF4-FFF2-40B4-BE49-F238E27FC236}">
                <a16:creationId xmlns:a16="http://schemas.microsoft.com/office/drawing/2014/main" id="{3A9CBE63-FF90-4DE2-A95E-E940AD353314}"/>
              </a:ext>
            </a:extLst>
          </p:cNvPr>
          <p:cNvSpPr/>
          <p:nvPr userDrawn="1"/>
        </p:nvSpPr>
        <p:spPr>
          <a:xfrm>
            <a:off x="145676" y="4721100"/>
            <a:ext cx="4091963" cy="838200"/>
          </a:xfrm>
          <a:prstGeom prst="roundRect">
            <a:avLst>
              <a:gd name="adj" fmla="val 50000"/>
            </a:avLst>
          </a:prstGeom>
          <a:solidFill>
            <a:srgbClr val="FAC8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1800">
                <a:solidFill>
                  <a:schemeClr val="tx1"/>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9AF699CD-03FC-41A7-997E-47D401264A65}"/>
              </a:ext>
            </a:extLst>
          </p:cNvPr>
          <p:cNvSpPr txBox="1"/>
          <p:nvPr userDrawn="1"/>
        </p:nvSpPr>
        <p:spPr>
          <a:xfrm>
            <a:off x="975011" y="1638381"/>
            <a:ext cx="2844799" cy="831314"/>
          </a:xfrm>
          <a:prstGeom prst="rect">
            <a:avLst/>
          </a:prstGeom>
          <a:noFill/>
        </p:spPr>
        <p:txBody>
          <a:bodyPr wrap="none" lIns="0" tIns="0" rIns="0" bIns="0" rtlCol="0" anchor="ctr" anchorCtr="0">
            <a:noAutofit/>
          </a:bodyPr>
          <a:lstStyle/>
          <a:p>
            <a:pPr algn="l"/>
            <a:r>
              <a:rPr lang="en-US" sz="3200"/>
              <a:t>who?</a:t>
            </a:r>
            <a:endParaRPr lang="en-CH" sz="3200"/>
          </a:p>
        </p:txBody>
      </p:sp>
      <p:sp>
        <p:nvSpPr>
          <p:cNvPr id="30" name="TextBox 29">
            <a:extLst>
              <a:ext uri="{FF2B5EF4-FFF2-40B4-BE49-F238E27FC236}">
                <a16:creationId xmlns:a16="http://schemas.microsoft.com/office/drawing/2014/main" id="{AC8D5483-AF70-4462-B3C3-750819082B7B}"/>
              </a:ext>
            </a:extLst>
          </p:cNvPr>
          <p:cNvSpPr txBox="1"/>
          <p:nvPr userDrawn="1"/>
        </p:nvSpPr>
        <p:spPr>
          <a:xfrm>
            <a:off x="975011" y="2684215"/>
            <a:ext cx="2844799" cy="831314"/>
          </a:xfrm>
          <a:prstGeom prst="rect">
            <a:avLst/>
          </a:prstGeom>
          <a:noFill/>
        </p:spPr>
        <p:txBody>
          <a:bodyPr wrap="none" lIns="0" tIns="0" rIns="0" bIns="0" rtlCol="0" anchor="ctr" anchorCtr="0">
            <a:noAutofit/>
          </a:bodyPr>
          <a:lstStyle/>
          <a:p>
            <a:pPr algn="l"/>
            <a:r>
              <a:rPr lang="en-US" sz="3200"/>
              <a:t>what?</a:t>
            </a:r>
            <a:endParaRPr lang="en-CH" sz="3200"/>
          </a:p>
        </p:txBody>
      </p:sp>
      <p:sp>
        <p:nvSpPr>
          <p:cNvPr id="34" name="TextBox 33">
            <a:extLst>
              <a:ext uri="{FF2B5EF4-FFF2-40B4-BE49-F238E27FC236}">
                <a16:creationId xmlns:a16="http://schemas.microsoft.com/office/drawing/2014/main" id="{104397FC-E793-4811-B1D1-C6F4F7BBD24D}"/>
              </a:ext>
            </a:extLst>
          </p:cNvPr>
          <p:cNvSpPr txBox="1"/>
          <p:nvPr userDrawn="1"/>
        </p:nvSpPr>
        <p:spPr>
          <a:xfrm>
            <a:off x="975011" y="3682153"/>
            <a:ext cx="2844799" cy="829247"/>
          </a:xfrm>
          <a:prstGeom prst="rect">
            <a:avLst/>
          </a:prstGeom>
          <a:noFill/>
        </p:spPr>
        <p:txBody>
          <a:bodyPr wrap="none" lIns="0" tIns="0" rIns="0" bIns="0" rtlCol="0" anchor="ctr" anchorCtr="0">
            <a:noAutofit/>
          </a:bodyPr>
          <a:lstStyle/>
          <a:p>
            <a:pPr algn="l"/>
            <a:r>
              <a:rPr lang="en-US" sz="3200"/>
              <a:t>where?</a:t>
            </a:r>
            <a:endParaRPr lang="en-CH" sz="3200"/>
          </a:p>
        </p:txBody>
      </p:sp>
      <p:sp>
        <p:nvSpPr>
          <p:cNvPr id="35" name="TextBox 34">
            <a:extLst>
              <a:ext uri="{FF2B5EF4-FFF2-40B4-BE49-F238E27FC236}">
                <a16:creationId xmlns:a16="http://schemas.microsoft.com/office/drawing/2014/main" id="{EB821EE7-B4B5-45D0-A862-C16F7C188F0C}"/>
              </a:ext>
            </a:extLst>
          </p:cNvPr>
          <p:cNvSpPr txBox="1"/>
          <p:nvPr userDrawn="1"/>
        </p:nvSpPr>
        <p:spPr>
          <a:xfrm>
            <a:off x="975010" y="4732234"/>
            <a:ext cx="2844799" cy="827066"/>
          </a:xfrm>
          <a:prstGeom prst="rect">
            <a:avLst/>
          </a:prstGeom>
          <a:noFill/>
        </p:spPr>
        <p:txBody>
          <a:bodyPr wrap="none" lIns="0" tIns="0" rIns="0" bIns="0" rtlCol="0" anchor="ctr" anchorCtr="0">
            <a:noAutofit/>
          </a:bodyPr>
          <a:lstStyle/>
          <a:p>
            <a:pPr algn="l"/>
            <a:r>
              <a:rPr lang="en-US" sz="3200"/>
              <a:t>why?</a:t>
            </a:r>
            <a:endParaRPr lang="en-CH" sz="3200"/>
          </a:p>
        </p:txBody>
      </p:sp>
      <p:sp>
        <p:nvSpPr>
          <p:cNvPr id="36" name="Rectangle: Rounded Corners 35">
            <a:extLst>
              <a:ext uri="{FF2B5EF4-FFF2-40B4-BE49-F238E27FC236}">
                <a16:creationId xmlns:a16="http://schemas.microsoft.com/office/drawing/2014/main" id="{7A228474-4B8C-4989-A32F-61AABCC34C33}"/>
              </a:ext>
            </a:extLst>
          </p:cNvPr>
          <p:cNvSpPr/>
          <p:nvPr userDrawn="1"/>
        </p:nvSpPr>
        <p:spPr>
          <a:xfrm>
            <a:off x="4635214" y="1681564"/>
            <a:ext cx="7301156" cy="8382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1800">
                <a:solidFill>
                  <a:schemeClr val="tx1"/>
                </a:solidFill>
                <a:latin typeface="Arial" panose="020B0604020202020204" pitchFamily="34" charset="0"/>
                <a:cs typeface="Arial" panose="020B0604020202020204" pitchFamily="34" charset="0"/>
              </a:rPr>
              <a:t>	</a:t>
            </a:r>
          </a:p>
        </p:txBody>
      </p:sp>
      <p:sp>
        <p:nvSpPr>
          <p:cNvPr id="37" name="Rectangle: Rounded Corners 36">
            <a:extLst>
              <a:ext uri="{FF2B5EF4-FFF2-40B4-BE49-F238E27FC236}">
                <a16:creationId xmlns:a16="http://schemas.microsoft.com/office/drawing/2014/main" id="{DBB31B8F-9F6D-4CEC-A54D-5AD4C28C45A9}"/>
              </a:ext>
            </a:extLst>
          </p:cNvPr>
          <p:cNvSpPr/>
          <p:nvPr userDrawn="1"/>
        </p:nvSpPr>
        <p:spPr>
          <a:xfrm>
            <a:off x="4627398" y="2677328"/>
            <a:ext cx="7301156" cy="8382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1800">
                <a:solidFill>
                  <a:schemeClr val="tx1"/>
                </a:solidFill>
                <a:latin typeface="Arial" panose="020B0604020202020204" pitchFamily="34" charset="0"/>
                <a:cs typeface="Arial" panose="020B0604020202020204" pitchFamily="34" charset="0"/>
              </a:rPr>
              <a:t>	</a:t>
            </a:r>
          </a:p>
        </p:txBody>
      </p:sp>
      <p:sp>
        <p:nvSpPr>
          <p:cNvPr id="38" name="Rectangle: Rounded Corners 37">
            <a:extLst>
              <a:ext uri="{FF2B5EF4-FFF2-40B4-BE49-F238E27FC236}">
                <a16:creationId xmlns:a16="http://schemas.microsoft.com/office/drawing/2014/main" id="{E79665C4-F1B7-4EEF-97D8-361CAB9F944F}"/>
              </a:ext>
            </a:extLst>
          </p:cNvPr>
          <p:cNvSpPr/>
          <p:nvPr userDrawn="1"/>
        </p:nvSpPr>
        <p:spPr>
          <a:xfrm>
            <a:off x="4627398" y="3673200"/>
            <a:ext cx="7301156" cy="8382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1800">
                <a:solidFill>
                  <a:schemeClr val="tx1"/>
                </a:solidFill>
                <a:latin typeface="Arial" panose="020B0604020202020204" pitchFamily="34" charset="0"/>
                <a:cs typeface="Arial" panose="020B0604020202020204" pitchFamily="34" charset="0"/>
              </a:rPr>
              <a:t>	</a:t>
            </a:r>
          </a:p>
        </p:txBody>
      </p:sp>
      <p:sp>
        <p:nvSpPr>
          <p:cNvPr id="39" name="Rectangle: Rounded Corners 38">
            <a:extLst>
              <a:ext uri="{FF2B5EF4-FFF2-40B4-BE49-F238E27FC236}">
                <a16:creationId xmlns:a16="http://schemas.microsoft.com/office/drawing/2014/main" id="{B2461AA2-F93B-4830-9CBF-69305E0792BC}"/>
              </a:ext>
            </a:extLst>
          </p:cNvPr>
          <p:cNvSpPr/>
          <p:nvPr userDrawn="1"/>
        </p:nvSpPr>
        <p:spPr>
          <a:xfrm>
            <a:off x="4635214" y="4711343"/>
            <a:ext cx="7301156" cy="1216368"/>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1800">
                <a:solidFill>
                  <a:schemeClr val="tx1"/>
                </a:solidFill>
                <a:latin typeface="Arial" panose="020B0604020202020204" pitchFamily="34" charset="0"/>
                <a:cs typeface="Arial" panose="020B0604020202020204" pitchFamily="34" charset="0"/>
              </a:rPr>
              <a:t>	</a:t>
            </a:r>
          </a:p>
        </p:txBody>
      </p:sp>
      <p:sp>
        <p:nvSpPr>
          <p:cNvPr id="40" name="TextBox 39">
            <a:extLst>
              <a:ext uri="{FF2B5EF4-FFF2-40B4-BE49-F238E27FC236}">
                <a16:creationId xmlns:a16="http://schemas.microsoft.com/office/drawing/2014/main" id="{60ECDE1F-D134-4F69-9CCA-F368C90AC9AE}"/>
              </a:ext>
            </a:extLst>
          </p:cNvPr>
          <p:cNvSpPr txBox="1"/>
          <p:nvPr userDrawn="1"/>
        </p:nvSpPr>
        <p:spPr>
          <a:xfrm>
            <a:off x="4959259" y="1681564"/>
            <a:ext cx="5490468" cy="838092"/>
          </a:xfrm>
          <a:prstGeom prst="rect">
            <a:avLst/>
          </a:prstGeom>
          <a:noFill/>
        </p:spPr>
        <p:txBody>
          <a:bodyPr wrap="none" lIns="0" tIns="0" rIns="0" bIns="0" rtlCol="0" anchor="ctr" anchorCtr="0">
            <a:noAutofit/>
          </a:bodyPr>
          <a:lstStyle/>
          <a:p>
            <a:pPr algn="l"/>
            <a:r>
              <a:rPr lang="en-US" sz="3200"/>
              <a:t>your name</a:t>
            </a:r>
            <a:endParaRPr lang="en-CH" sz="3200"/>
          </a:p>
        </p:txBody>
      </p:sp>
      <p:sp>
        <p:nvSpPr>
          <p:cNvPr id="41" name="TextBox 40">
            <a:extLst>
              <a:ext uri="{FF2B5EF4-FFF2-40B4-BE49-F238E27FC236}">
                <a16:creationId xmlns:a16="http://schemas.microsoft.com/office/drawing/2014/main" id="{6AF735C5-79BE-46BE-8F2E-F157D6F2FCC1}"/>
              </a:ext>
            </a:extLst>
          </p:cNvPr>
          <p:cNvSpPr txBox="1"/>
          <p:nvPr userDrawn="1"/>
        </p:nvSpPr>
        <p:spPr>
          <a:xfrm>
            <a:off x="4973775" y="2677221"/>
            <a:ext cx="5490468" cy="838308"/>
          </a:xfrm>
          <a:prstGeom prst="rect">
            <a:avLst/>
          </a:prstGeom>
          <a:noFill/>
        </p:spPr>
        <p:txBody>
          <a:bodyPr wrap="none" lIns="0" tIns="0" rIns="0" bIns="0" rtlCol="0" anchor="ctr" anchorCtr="0">
            <a:noAutofit/>
          </a:bodyPr>
          <a:lstStyle/>
          <a:p>
            <a:pPr algn="l"/>
            <a:r>
              <a:rPr lang="en-US" sz="3200"/>
              <a:t>your job</a:t>
            </a:r>
            <a:endParaRPr lang="en-CH" sz="3200"/>
          </a:p>
        </p:txBody>
      </p:sp>
      <p:sp>
        <p:nvSpPr>
          <p:cNvPr id="42" name="TextBox 41">
            <a:extLst>
              <a:ext uri="{FF2B5EF4-FFF2-40B4-BE49-F238E27FC236}">
                <a16:creationId xmlns:a16="http://schemas.microsoft.com/office/drawing/2014/main" id="{5EFD3624-1E06-43F1-B051-EF5F52B3B662}"/>
              </a:ext>
            </a:extLst>
          </p:cNvPr>
          <p:cNvSpPr txBox="1"/>
          <p:nvPr userDrawn="1"/>
        </p:nvSpPr>
        <p:spPr>
          <a:xfrm>
            <a:off x="5053045" y="3675268"/>
            <a:ext cx="5490468" cy="836132"/>
          </a:xfrm>
          <a:prstGeom prst="rect">
            <a:avLst/>
          </a:prstGeom>
          <a:noFill/>
        </p:spPr>
        <p:txBody>
          <a:bodyPr wrap="none" lIns="0" tIns="0" rIns="0" bIns="0" rtlCol="0" anchor="ctr" anchorCtr="0">
            <a:noAutofit/>
          </a:bodyPr>
          <a:lstStyle/>
          <a:p>
            <a:pPr algn="l"/>
            <a:r>
              <a:rPr lang="en-US" sz="3200"/>
              <a:t>your organization &amp; role</a:t>
            </a:r>
            <a:endParaRPr lang="en-CH" sz="3200"/>
          </a:p>
        </p:txBody>
      </p:sp>
      <p:sp>
        <p:nvSpPr>
          <p:cNvPr id="43" name="TextBox 42">
            <a:extLst>
              <a:ext uri="{FF2B5EF4-FFF2-40B4-BE49-F238E27FC236}">
                <a16:creationId xmlns:a16="http://schemas.microsoft.com/office/drawing/2014/main" id="{5D52BA19-9A4A-46CB-B054-A7DCCF757ECD}"/>
              </a:ext>
            </a:extLst>
          </p:cNvPr>
          <p:cNvSpPr txBox="1"/>
          <p:nvPr userDrawn="1"/>
        </p:nvSpPr>
        <p:spPr>
          <a:xfrm>
            <a:off x="5045227" y="4711344"/>
            <a:ext cx="5824893" cy="1216367"/>
          </a:xfrm>
          <a:prstGeom prst="rect">
            <a:avLst/>
          </a:prstGeom>
          <a:noFill/>
        </p:spPr>
        <p:txBody>
          <a:bodyPr wrap="none" lIns="0" tIns="0" rIns="0" bIns="0" rtlCol="0" anchor="ctr" anchorCtr="0">
            <a:noAutofit/>
          </a:bodyPr>
          <a:lstStyle/>
          <a:p>
            <a:pPr algn="l"/>
            <a:r>
              <a:rPr lang="en-US" sz="3200"/>
              <a:t>your objectives &amp; </a:t>
            </a:r>
          </a:p>
          <a:p>
            <a:pPr algn="l"/>
            <a:r>
              <a:rPr lang="en-US" sz="3200"/>
              <a:t>expectations for this course</a:t>
            </a:r>
            <a:endParaRPr lang="en-CH" sz="3200"/>
          </a:p>
        </p:txBody>
      </p:sp>
      <p:sp>
        <p:nvSpPr>
          <p:cNvPr id="24" name="Freeform 5">
            <a:extLst>
              <a:ext uri="{FF2B5EF4-FFF2-40B4-BE49-F238E27FC236}">
                <a16:creationId xmlns:a16="http://schemas.microsoft.com/office/drawing/2014/main" id="{1D8B1A73-F19D-4CD0-9E06-2ACDDBF38DAB}"/>
              </a:ext>
            </a:extLst>
          </p:cNvPr>
          <p:cNvSpPr>
            <a:spLocks noChangeAspect="1" noEditPoints="1"/>
          </p:cNvSpPr>
          <p:nvPr userDrawn="1"/>
        </p:nvSpPr>
        <p:spPr bwMode="auto">
          <a:xfrm>
            <a:off x="10600800" y="6027684"/>
            <a:ext cx="1200000" cy="563616"/>
          </a:xfrm>
          <a:custGeom>
            <a:avLst/>
            <a:gdLst>
              <a:gd name="T0" fmla="*/ 971 w 1920"/>
              <a:gd name="T1" fmla="*/ 446 h 1200"/>
              <a:gd name="T2" fmla="*/ 860 w 1920"/>
              <a:gd name="T3" fmla="*/ 461 h 1200"/>
              <a:gd name="T4" fmla="*/ 971 w 1920"/>
              <a:gd name="T5" fmla="*/ 12 h 1200"/>
              <a:gd name="T6" fmla="*/ 971 w 1920"/>
              <a:gd name="T7" fmla="*/ 12 h 1200"/>
              <a:gd name="T8" fmla="*/ 950 w 1920"/>
              <a:gd name="T9" fmla="*/ 137 h 1200"/>
              <a:gd name="T10" fmla="*/ 971 w 1920"/>
              <a:gd name="T11" fmla="*/ 301 h 1200"/>
              <a:gd name="T12" fmla="*/ 971 w 1920"/>
              <a:gd name="T13" fmla="*/ 424 h 1200"/>
              <a:gd name="T14" fmla="*/ 1092 w 1920"/>
              <a:gd name="T15" fmla="*/ 451 h 1200"/>
              <a:gd name="T16" fmla="*/ 1154 w 1920"/>
              <a:gd name="T17" fmla="*/ 514 h 1200"/>
              <a:gd name="T18" fmla="*/ 1154 w 1920"/>
              <a:gd name="T19" fmla="*/ 514 h 1200"/>
              <a:gd name="T20" fmla="*/ 816 w 1920"/>
              <a:gd name="T21" fmla="*/ 301 h 1200"/>
              <a:gd name="T22" fmla="*/ 660 w 1920"/>
              <a:gd name="T23" fmla="*/ 301 h 1200"/>
              <a:gd name="T24" fmla="*/ 749 w 1920"/>
              <a:gd name="T25" fmla="*/ 500 h 1200"/>
              <a:gd name="T26" fmla="*/ 839 w 1920"/>
              <a:gd name="T27" fmla="*/ 470 h 1200"/>
              <a:gd name="T28" fmla="*/ 971 w 1920"/>
              <a:gd name="T29" fmla="*/ 158 h 1200"/>
              <a:gd name="T30" fmla="*/ 1071 w 1920"/>
              <a:gd name="T31" fmla="*/ 139 h 1200"/>
              <a:gd name="T32" fmla="*/ 1127 w 1920"/>
              <a:gd name="T33" fmla="*/ 280 h 1200"/>
              <a:gd name="T34" fmla="*/ 1260 w 1920"/>
              <a:gd name="T35" fmla="*/ 280 h 1200"/>
              <a:gd name="T36" fmla="*/ 990 w 1920"/>
              <a:gd name="T37" fmla="*/ 0 h 1200"/>
              <a:gd name="T38" fmla="*/ 950 w 1920"/>
              <a:gd name="T39" fmla="*/ 280 h 1200"/>
              <a:gd name="T40" fmla="*/ 950 w 1920"/>
              <a:gd name="T41" fmla="*/ 158 h 1200"/>
              <a:gd name="T42" fmla="*/ 829 w 1920"/>
              <a:gd name="T43" fmla="*/ 131 h 1200"/>
              <a:gd name="T44" fmla="*/ 765 w 1920"/>
              <a:gd name="T45" fmla="*/ 67 h 1200"/>
              <a:gd name="T46" fmla="*/ 765 w 1920"/>
              <a:gd name="T47" fmla="*/ 67 h 1200"/>
              <a:gd name="T48" fmla="*/ 849 w 1920"/>
              <a:gd name="T49" fmla="*/ 646 h 1200"/>
              <a:gd name="T50" fmla="*/ 282 w 1920"/>
              <a:gd name="T51" fmla="*/ 671 h 1200"/>
              <a:gd name="T52" fmla="*/ 289 w 1920"/>
              <a:gd name="T53" fmla="*/ 650 h 1200"/>
              <a:gd name="T54" fmla="*/ 565 w 1920"/>
              <a:gd name="T55" fmla="*/ 556 h 1200"/>
              <a:gd name="T56" fmla="*/ 515 w 1920"/>
              <a:gd name="T57" fmla="*/ 483 h 1200"/>
              <a:gd name="T58" fmla="*/ 0 w 1920"/>
              <a:gd name="T59" fmla="*/ 388 h 1200"/>
              <a:gd name="T60" fmla="*/ 1071 w 1920"/>
              <a:gd name="T61" fmla="*/ 646 h 1200"/>
              <a:gd name="T62" fmla="*/ 1638 w 1920"/>
              <a:gd name="T63" fmla="*/ 671 h 1200"/>
              <a:gd name="T64" fmla="*/ 1631 w 1920"/>
              <a:gd name="T65" fmla="*/ 650 h 1200"/>
              <a:gd name="T66" fmla="*/ 1355 w 1920"/>
              <a:gd name="T67" fmla="*/ 556 h 1200"/>
              <a:gd name="T68" fmla="*/ 1405 w 1920"/>
              <a:gd name="T69" fmla="*/ 483 h 1200"/>
              <a:gd name="T70" fmla="*/ 1920 w 1920"/>
              <a:gd name="T71" fmla="*/ 388 h 1200"/>
              <a:gd name="T72" fmla="*/ 1563 w 1920"/>
              <a:gd name="T73" fmla="*/ 819 h 1200"/>
              <a:gd name="T74" fmla="*/ 1518 w 1920"/>
              <a:gd name="T75" fmla="*/ 1155 h 1200"/>
              <a:gd name="T76" fmla="*/ 1245 w 1920"/>
              <a:gd name="T77" fmla="*/ 1200 h 1200"/>
              <a:gd name="T78" fmla="*/ 1483 w 1920"/>
              <a:gd name="T79" fmla="*/ 936 h 1200"/>
              <a:gd name="T80" fmla="*/ 1038 w 1920"/>
              <a:gd name="T81" fmla="*/ 914 h 1200"/>
              <a:gd name="T82" fmla="*/ 1289 w 1920"/>
              <a:gd name="T83" fmla="*/ 817 h 1200"/>
              <a:gd name="T84" fmla="*/ 1120 w 1920"/>
              <a:gd name="T85" fmla="*/ 1200 h 1200"/>
              <a:gd name="T86" fmla="*/ 672 w 1920"/>
              <a:gd name="T87" fmla="*/ 819 h 1200"/>
              <a:gd name="T88" fmla="*/ 759 w 1920"/>
              <a:gd name="T89" fmla="*/ 1200 h 1200"/>
              <a:gd name="T90" fmla="*/ 606 w 1920"/>
              <a:gd name="T91" fmla="*/ 1200 h 1200"/>
              <a:gd name="T92" fmla="*/ 739 w 1920"/>
              <a:gd name="T93" fmla="*/ 1075 h 1200"/>
              <a:gd name="T94" fmla="*/ 273 w 1920"/>
              <a:gd name="T95" fmla="*/ 1200 h 1200"/>
              <a:gd name="T96" fmla="*/ 401 w 1920"/>
              <a:gd name="T97" fmla="*/ 1200 h 1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920" h="1200">
                <a:moveTo>
                  <a:pt x="971" y="571"/>
                </a:moveTo>
                <a:cubicBezTo>
                  <a:pt x="1007" y="542"/>
                  <a:pt x="1039" y="503"/>
                  <a:pt x="1060" y="461"/>
                </a:cubicBezTo>
                <a:cubicBezTo>
                  <a:pt x="1032" y="452"/>
                  <a:pt x="1001" y="446"/>
                  <a:pt x="971" y="446"/>
                </a:cubicBezTo>
                <a:lnTo>
                  <a:pt x="971" y="571"/>
                </a:lnTo>
                <a:close/>
                <a:moveTo>
                  <a:pt x="950" y="569"/>
                </a:moveTo>
                <a:cubicBezTo>
                  <a:pt x="913" y="542"/>
                  <a:pt x="881" y="503"/>
                  <a:pt x="860" y="461"/>
                </a:cubicBezTo>
                <a:cubicBezTo>
                  <a:pt x="888" y="451"/>
                  <a:pt x="919" y="446"/>
                  <a:pt x="950" y="446"/>
                </a:cubicBezTo>
                <a:lnTo>
                  <a:pt x="950" y="569"/>
                </a:lnTo>
                <a:close/>
                <a:moveTo>
                  <a:pt x="971" y="12"/>
                </a:moveTo>
                <a:cubicBezTo>
                  <a:pt x="1007" y="41"/>
                  <a:pt x="1039" y="79"/>
                  <a:pt x="1060" y="120"/>
                </a:cubicBezTo>
                <a:cubicBezTo>
                  <a:pt x="1032" y="130"/>
                  <a:pt x="1001" y="137"/>
                  <a:pt x="971" y="137"/>
                </a:cubicBezTo>
                <a:lnTo>
                  <a:pt x="971" y="12"/>
                </a:lnTo>
                <a:close/>
                <a:moveTo>
                  <a:pt x="950" y="12"/>
                </a:moveTo>
                <a:cubicBezTo>
                  <a:pt x="913" y="41"/>
                  <a:pt x="881" y="80"/>
                  <a:pt x="860" y="120"/>
                </a:cubicBezTo>
                <a:cubicBezTo>
                  <a:pt x="888" y="129"/>
                  <a:pt x="919" y="137"/>
                  <a:pt x="950" y="137"/>
                </a:cubicBezTo>
                <a:lnTo>
                  <a:pt x="950" y="12"/>
                </a:lnTo>
                <a:close/>
                <a:moveTo>
                  <a:pt x="971" y="424"/>
                </a:moveTo>
                <a:cubicBezTo>
                  <a:pt x="971" y="301"/>
                  <a:pt x="971" y="301"/>
                  <a:pt x="971" y="301"/>
                </a:cubicBezTo>
                <a:cubicBezTo>
                  <a:pt x="1104" y="301"/>
                  <a:pt x="1104" y="301"/>
                  <a:pt x="1104" y="301"/>
                </a:cubicBezTo>
                <a:cubicBezTo>
                  <a:pt x="1104" y="350"/>
                  <a:pt x="1092" y="398"/>
                  <a:pt x="1071" y="443"/>
                </a:cubicBezTo>
                <a:cubicBezTo>
                  <a:pt x="1040" y="432"/>
                  <a:pt x="1004" y="424"/>
                  <a:pt x="971" y="424"/>
                </a:cubicBezTo>
                <a:moveTo>
                  <a:pt x="1260" y="301"/>
                </a:moveTo>
                <a:cubicBezTo>
                  <a:pt x="1127" y="301"/>
                  <a:pt x="1127" y="301"/>
                  <a:pt x="1127" y="301"/>
                </a:cubicBezTo>
                <a:cubicBezTo>
                  <a:pt x="1125" y="355"/>
                  <a:pt x="1114" y="403"/>
                  <a:pt x="1092" y="451"/>
                </a:cubicBezTo>
                <a:cubicBezTo>
                  <a:pt x="1120" y="464"/>
                  <a:pt x="1146" y="480"/>
                  <a:pt x="1171" y="500"/>
                </a:cubicBezTo>
                <a:cubicBezTo>
                  <a:pt x="1225" y="447"/>
                  <a:pt x="1257" y="375"/>
                  <a:pt x="1260" y="301"/>
                </a:cubicBezTo>
                <a:moveTo>
                  <a:pt x="1154" y="514"/>
                </a:moveTo>
                <a:cubicBezTo>
                  <a:pt x="1133" y="496"/>
                  <a:pt x="1107" y="480"/>
                  <a:pt x="1081" y="470"/>
                </a:cubicBezTo>
                <a:cubicBezTo>
                  <a:pt x="1057" y="513"/>
                  <a:pt x="1028" y="549"/>
                  <a:pt x="990" y="582"/>
                </a:cubicBezTo>
                <a:cubicBezTo>
                  <a:pt x="1051" y="574"/>
                  <a:pt x="1107" y="552"/>
                  <a:pt x="1154" y="514"/>
                </a:cubicBezTo>
                <a:moveTo>
                  <a:pt x="950" y="424"/>
                </a:moveTo>
                <a:cubicBezTo>
                  <a:pt x="950" y="301"/>
                  <a:pt x="950" y="301"/>
                  <a:pt x="950" y="301"/>
                </a:cubicBezTo>
                <a:cubicBezTo>
                  <a:pt x="816" y="301"/>
                  <a:pt x="816" y="301"/>
                  <a:pt x="816" y="301"/>
                </a:cubicBezTo>
                <a:cubicBezTo>
                  <a:pt x="817" y="350"/>
                  <a:pt x="828" y="399"/>
                  <a:pt x="849" y="443"/>
                </a:cubicBezTo>
                <a:cubicBezTo>
                  <a:pt x="881" y="432"/>
                  <a:pt x="915" y="424"/>
                  <a:pt x="950" y="424"/>
                </a:cubicBezTo>
                <a:moveTo>
                  <a:pt x="660" y="301"/>
                </a:moveTo>
                <a:cubicBezTo>
                  <a:pt x="793" y="301"/>
                  <a:pt x="793" y="301"/>
                  <a:pt x="793" y="301"/>
                </a:cubicBezTo>
                <a:cubicBezTo>
                  <a:pt x="796" y="355"/>
                  <a:pt x="808" y="402"/>
                  <a:pt x="829" y="451"/>
                </a:cubicBezTo>
                <a:cubicBezTo>
                  <a:pt x="800" y="464"/>
                  <a:pt x="774" y="480"/>
                  <a:pt x="749" y="500"/>
                </a:cubicBezTo>
                <a:cubicBezTo>
                  <a:pt x="695" y="447"/>
                  <a:pt x="664" y="377"/>
                  <a:pt x="660" y="301"/>
                </a:cubicBezTo>
                <a:moveTo>
                  <a:pt x="765" y="514"/>
                </a:moveTo>
                <a:cubicBezTo>
                  <a:pt x="788" y="497"/>
                  <a:pt x="813" y="479"/>
                  <a:pt x="839" y="470"/>
                </a:cubicBezTo>
                <a:cubicBezTo>
                  <a:pt x="863" y="513"/>
                  <a:pt x="892" y="549"/>
                  <a:pt x="930" y="582"/>
                </a:cubicBezTo>
                <a:cubicBezTo>
                  <a:pt x="869" y="574"/>
                  <a:pt x="812" y="552"/>
                  <a:pt x="765" y="514"/>
                </a:cubicBezTo>
                <a:moveTo>
                  <a:pt x="971" y="158"/>
                </a:moveTo>
                <a:cubicBezTo>
                  <a:pt x="971" y="280"/>
                  <a:pt x="971" y="280"/>
                  <a:pt x="971" y="280"/>
                </a:cubicBezTo>
                <a:cubicBezTo>
                  <a:pt x="1104" y="280"/>
                  <a:pt x="1104" y="280"/>
                  <a:pt x="1104" y="280"/>
                </a:cubicBezTo>
                <a:cubicBezTo>
                  <a:pt x="1104" y="231"/>
                  <a:pt x="1092" y="184"/>
                  <a:pt x="1071" y="139"/>
                </a:cubicBezTo>
                <a:cubicBezTo>
                  <a:pt x="1039" y="150"/>
                  <a:pt x="1005" y="157"/>
                  <a:pt x="971" y="158"/>
                </a:cubicBezTo>
                <a:moveTo>
                  <a:pt x="1260" y="280"/>
                </a:moveTo>
                <a:cubicBezTo>
                  <a:pt x="1127" y="280"/>
                  <a:pt x="1127" y="280"/>
                  <a:pt x="1127" y="280"/>
                </a:cubicBezTo>
                <a:cubicBezTo>
                  <a:pt x="1125" y="227"/>
                  <a:pt x="1113" y="178"/>
                  <a:pt x="1092" y="131"/>
                </a:cubicBezTo>
                <a:cubicBezTo>
                  <a:pt x="1120" y="118"/>
                  <a:pt x="1147" y="102"/>
                  <a:pt x="1171" y="82"/>
                </a:cubicBezTo>
                <a:cubicBezTo>
                  <a:pt x="1228" y="138"/>
                  <a:pt x="1257" y="207"/>
                  <a:pt x="1260" y="280"/>
                </a:cubicBezTo>
                <a:moveTo>
                  <a:pt x="1154" y="67"/>
                </a:moveTo>
                <a:cubicBezTo>
                  <a:pt x="1133" y="86"/>
                  <a:pt x="1107" y="103"/>
                  <a:pt x="1081" y="113"/>
                </a:cubicBezTo>
                <a:cubicBezTo>
                  <a:pt x="1057" y="68"/>
                  <a:pt x="1028" y="33"/>
                  <a:pt x="990" y="0"/>
                </a:cubicBezTo>
                <a:cubicBezTo>
                  <a:pt x="1051" y="7"/>
                  <a:pt x="1107" y="30"/>
                  <a:pt x="1154" y="67"/>
                </a:cubicBezTo>
                <a:moveTo>
                  <a:pt x="950" y="158"/>
                </a:moveTo>
                <a:cubicBezTo>
                  <a:pt x="950" y="280"/>
                  <a:pt x="950" y="280"/>
                  <a:pt x="950" y="280"/>
                </a:cubicBezTo>
                <a:cubicBezTo>
                  <a:pt x="816" y="280"/>
                  <a:pt x="816" y="280"/>
                  <a:pt x="816" y="280"/>
                </a:cubicBezTo>
                <a:cubicBezTo>
                  <a:pt x="817" y="232"/>
                  <a:pt x="828" y="183"/>
                  <a:pt x="849" y="139"/>
                </a:cubicBezTo>
                <a:cubicBezTo>
                  <a:pt x="881" y="150"/>
                  <a:pt x="915" y="157"/>
                  <a:pt x="950" y="158"/>
                </a:cubicBezTo>
                <a:moveTo>
                  <a:pt x="660" y="280"/>
                </a:moveTo>
                <a:cubicBezTo>
                  <a:pt x="793" y="280"/>
                  <a:pt x="793" y="280"/>
                  <a:pt x="793" y="280"/>
                </a:cubicBezTo>
                <a:cubicBezTo>
                  <a:pt x="796" y="227"/>
                  <a:pt x="808" y="179"/>
                  <a:pt x="829" y="131"/>
                </a:cubicBezTo>
                <a:cubicBezTo>
                  <a:pt x="800" y="118"/>
                  <a:pt x="774" y="103"/>
                  <a:pt x="749" y="82"/>
                </a:cubicBezTo>
                <a:cubicBezTo>
                  <a:pt x="694" y="136"/>
                  <a:pt x="664" y="205"/>
                  <a:pt x="660" y="280"/>
                </a:cubicBezTo>
                <a:moveTo>
                  <a:pt x="765" y="67"/>
                </a:moveTo>
                <a:cubicBezTo>
                  <a:pt x="788" y="86"/>
                  <a:pt x="812" y="103"/>
                  <a:pt x="839" y="113"/>
                </a:cubicBezTo>
                <a:cubicBezTo>
                  <a:pt x="862" y="69"/>
                  <a:pt x="893" y="32"/>
                  <a:pt x="930" y="0"/>
                </a:cubicBezTo>
                <a:cubicBezTo>
                  <a:pt x="869" y="7"/>
                  <a:pt x="813" y="30"/>
                  <a:pt x="765" y="67"/>
                </a:cubicBezTo>
                <a:moveTo>
                  <a:pt x="0" y="388"/>
                </a:moveTo>
                <a:cubicBezTo>
                  <a:pt x="600" y="388"/>
                  <a:pt x="600" y="388"/>
                  <a:pt x="600" y="388"/>
                </a:cubicBezTo>
                <a:cubicBezTo>
                  <a:pt x="622" y="495"/>
                  <a:pt x="698" y="584"/>
                  <a:pt x="849" y="646"/>
                </a:cubicBezTo>
                <a:cubicBezTo>
                  <a:pt x="832" y="697"/>
                  <a:pt x="773" y="744"/>
                  <a:pt x="712" y="744"/>
                </a:cubicBezTo>
                <a:cubicBezTo>
                  <a:pt x="387" y="744"/>
                  <a:pt x="387" y="744"/>
                  <a:pt x="387" y="744"/>
                </a:cubicBezTo>
                <a:cubicBezTo>
                  <a:pt x="337" y="744"/>
                  <a:pt x="298" y="703"/>
                  <a:pt x="282" y="671"/>
                </a:cubicBezTo>
                <a:cubicBezTo>
                  <a:pt x="613" y="671"/>
                  <a:pt x="613" y="671"/>
                  <a:pt x="613" y="671"/>
                </a:cubicBezTo>
                <a:cubicBezTo>
                  <a:pt x="633" y="668"/>
                  <a:pt x="634" y="652"/>
                  <a:pt x="614" y="650"/>
                </a:cubicBezTo>
                <a:cubicBezTo>
                  <a:pt x="289" y="650"/>
                  <a:pt x="289" y="650"/>
                  <a:pt x="289" y="650"/>
                </a:cubicBezTo>
                <a:cubicBezTo>
                  <a:pt x="247" y="650"/>
                  <a:pt x="209" y="615"/>
                  <a:pt x="187" y="577"/>
                </a:cubicBezTo>
                <a:cubicBezTo>
                  <a:pt x="565" y="577"/>
                  <a:pt x="565" y="577"/>
                  <a:pt x="565" y="577"/>
                </a:cubicBezTo>
                <a:cubicBezTo>
                  <a:pt x="584" y="574"/>
                  <a:pt x="584" y="558"/>
                  <a:pt x="565" y="556"/>
                </a:cubicBezTo>
                <a:cubicBezTo>
                  <a:pt x="184" y="556"/>
                  <a:pt x="184" y="556"/>
                  <a:pt x="184" y="556"/>
                </a:cubicBezTo>
                <a:cubicBezTo>
                  <a:pt x="146" y="556"/>
                  <a:pt x="111" y="512"/>
                  <a:pt x="96" y="483"/>
                </a:cubicBezTo>
                <a:cubicBezTo>
                  <a:pt x="515" y="483"/>
                  <a:pt x="515" y="483"/>
                  <a:pt x="515" y="483"/>
                </a:cubicBezTo>
                <a:cubicBezTo>
                  <a:pt x="536" y="480"/>
                  <a:pt x="536" y="461"/>
                  <a:pt x="515" y="460"/>
                </a:cubicBezTo>
                <a:cubicBezTo>
                  <a:pt x="89" y="460"/>
                  <a:pt x="89" y="460"/>
                  <a:pt x="89" y="460"/>
                </a:cubicBezTo>
                <a:cubicBezTo>
                  <a:pt x="55" y="460"/>
                  <a:pt x="23" y="425"/>
                  <a:pt x="0" y="388"/>
                </a:cubicBezTo>
                <a:moveTo>
                  <a:pt x="1920" y="388"/>
                </a:moveTo>
                <a:cubicBezTo>
                  <a:pt x="1320" y="388"/>
                  <a:pt x="1320" y="388"/>
                  <a:pt x="1320" y="388"/>
                </a:cubicBezTo>
                <a:cubicBezTo>
                  <a:pt x="1298" y="495"/>
                  <a:pt x="1222" y="584"/>
                  <a:pt x="1071" y="646"/>
                </a:cubicBezTo>
                <a:cubicBezTo>
                  <a:pt x="1088" y="697"/>
                  <a:pt x="1147" y="744"/>
                  <a:pt x="1208" y="744"/>
                </a:cubicBezTo>
                <a:cubicBezTo>
                  <a:pt x="1533" y="744"/>
                  <a:pt x="1533" y="744"/>
                  <a:pt x="1533" y="744"/>
                </a:cubicBezTo>
                <a:cubicBezTo>
                  <a:pt x="1583" y="744"/>
                  <a:pt x="1622" y="703"/>
                  <a:pt x="1638" y="671"/>
                </a:cubicBezTo>
                <a:cubicBezTo>
                  <a:pt x="1307" y="671"/>
                  <a:pt x="1307" y="671"/>
                  <a:pt x="1307" y="671"/>
                </a:cubicBezTo>
                <a:cubicBezTo>
                  <a:pt x="1287" y="668"/>
                  <a:pt x="1286" y="652"/>
                  <a:pt x="1306" y="650"/>
                </a:cubicBezTo>
                <a:cubicBezTo>
                  <a:pt x="1631" y="650"/>
                  <a:pt x="1631" y="650"/>
                  <a:pt x="1631" y="650"/>
                </a:cubicBezTo>
                <a:cubicBezTo>
                  <a:pt x="1673" y="650"/>
                  <a:pt x="1711" y="615"/>
                  <a:pt x="1733" y="577"/>
                </a:cubicBezTo>
                <a:cubicBezTo>
                  <a:pt x="1355" y="577"/>
                  <a:pt x="1355" y="577"/>
                  <a:pt x="1355" y="577"/>
                </a:cubicBezTo>
                <a:cubicBezTo>
                  <a:pt x="1336" y="574"/>
                  <a:pt x="1336" y="558"/>
                  <a:pt x="1355" y="556"/>
                </a:cubicBezTo>
                <a:cubicBezTo>
                  <a:pt x="1736" y="556"/>
                  <a:pt x="1736" y="556"/>
                  <a:pt x="1736" y="556"/>
                </a:cubicBezTo>
                <a:cubicBezTo>
                  <a:pt x="1774" y="556"/>
                  <a:pt x="1809" y="512"/>
                  <a:pt x="1824" y="483"/>
                </a:cubicBezTo>
                <a:cubicBezTo>
                  <a:pt x="1405" y="483"/>
                  <a:pt x="1405" y="483"/>
                  <a:pt x="1405" y="483"/>
                </a:cubicBezTo>
                <a:cubicBezTo>
                  <a:pt x="1384" y="480"/>
                  <a:pt x="1384" y="461"/>
                  <a:pt x="1405" y="460"/>
                </a:cubicBezTo>
                <a:cubicBezTo>
                  <a:pt x="1831" y="460"/>
                  <a:pt x="1831" y="460"/>
                  <a:pt x="1831" y="460"/>
                </a:cubicBezTo>
                <a:cubicBezTo>
                  <a:pt x="1865" y="460"/>
                  <a:pt x="1897" y="425"/>
                  <a:pt x="1920" y="388"/>
                </a:cubicBezTo>
                <a:moveTo>
                  <a:pt x="1245" y="1200"/>
                </a:moveTo>
                <a:cubicBezTo>
                  <a:pt x="1437" y="819"/>
                  <a:pt x="1437" y="819"/>
                  <a:pt x="1437" y="819"/>
                </a:cubicBezTo>
                <a:cubicBezTo>
                  <a:pt x="1563" y="819"/>
                  <a:pt x="1563" y="819"/>
                  <a:pt x="1563" y="819"/>
                </a:cubicBezTo>
                <a:cubicBezTo>
                  <a:pt x="1643" y="1200"/>
                  <a:pt x="1643" y="1200"/>
                  <a:pt x="1643" y="1200"/>
                </a:cubicBezTo>
                <a:cubicBezTo>
                  <a:pt x="1523" y="1200"/>
                  <a:pt x="1523" y="1200"/>
                  <a:pt x="1523" y="1200"/>
                </a:cubicBezTo>
                <a:cubicBezTo>
                  <a:pt x="1518" y="1155"/>
                  <a:pt x="1518" y="1155"/>
                  <a:pt x="1518" y="1155"/>
                </a:cubicBezTo>
                <a:cubicBezTo>
                  <a:pt x="1392" y="1155"/>
                  <a:pt x="1392" y="1155"/>
                  <a:pt x="1392" y="1155"/>
                </a:cubicBezTo>
                <a:cubicBezTo>
                  <a:pt x="1371" y="1200"/>
                  <a:pt x="1371" y="1200"/>
                  <a:pt x="1371" y="1200"/>
                </a:cubicBezTo>
                <a:lnTo>
                  <a:pt x="1245" y="1200"/>
                </a:lnTo>
                <a:close/>
                <a:moveTo>
                  <a:pt x="1423" y="1075"/>
                </a:moveTo>
                <a:cubicBezTo>
                  <a:pt x="1504" y="1075"/>
                  <a:pt x="1504" y="1075"/>
                  <a:pt x="1504" y="1075"/>
                </a:cubicBezTo>
                <a:cubicBezTo>
                  <a:pt x="1483" y="936"/>
                  <a:pt x="1483" y="936"/>
                  <a:pt x="1483" y="936"/>
                </a:cubicBezTo>
                <a:lnTo>
                  <a:pt x="1423" y="1075"/>
                </a:lnTo>
                <a:close/>
                <a:moveTo>
                  <a:pt x="994" y="1200"/>
                </a:moveTo>
                <a:cubicBezTo>
                  <a:pt x="1038" y="914"/>
                  <a:pt x="1038" y="914"/>
                  <a:pt x="1038" y="914"/>
                </a:cubicBezTo>
                <a:cubicBezTo>
                  <a:pt x="927" y="914"/>
                  <a:pt x="927" y="914"/>
                  <a:pt x="927" y="914"/>
                </a:cubicBezTo>
                <a:cubicBezTo>
                  <a:pt x="946" y="817"/>
                  <a:pt x="946" y="817"/>
                  <a:pt x="946" y="817"/>
                </a:cubicBezTo>
                <a:cubicBezTo>
                  <a:pt x="1289" y="817"/>
                  <a:pt x="1289" y="817"/>
                  <a:pt x="1289" y="817"/>
                </a:cubicBezTo>
                <a:cubicBezTo>
                  <a:pt x="1269" y="914"/>
                  <a:pt x="1269" y="914"/>
                  <a:pt x="1269" y="914"/>
                </a:cubicBezTo>
                <a:cubicBezTo>
                  <a:pt x="1163" y="914"/>
                  <a:pt x="1163" y="914"/>
                  <a:pt x="1163" y="914"/>
                </a:cubicBezTo>
                <a:cubicBezTo>
                  <a:pt x="1120" y="1200"/>
                  <a:pt x="1120" y="1200"/>
                  <a:pt x="1120" y="1200"/>
                </a:cubicBezTo>
                <a:lnTo>
                  <a:pt x="994" y="1200"/>
                </a:lnTo>
                <a:close/>
                <a:moveTo>
                  <a:pt x="479" y="1200"/>
                </a:moveTo>
                <a:cubicBezTo>
                  <a:pt x="672" y="819"/>
                  <a:pt x="672" y="819"/>
                  <a:pt x="672" y="819"/>
                </a:cubicBezTo>
                <a:cubicBezTo>
                  <a:pt x="798" y="819"/>
                  <a:pt x="798" y="819"/>
                  <a:pt x="798" y="819"/>
                </a:cubicBezTo>
                <a:cubicBezTo>
                  <a:pt x="877" y="1200"/>
                  <a:pt x="877" y="1200"/>
                  <a:pt x="877" y="1200"/>
                </a:cubicBezTo>
                <a:cubicBezTo>
                  <a:pt x="759" y="1200"/>
                  <a:pt x="759" y="1200"/>
                  <a:pt x="759" y="1200"/>
                </a:cubicBezTo>
                <a:cubicBezTo>
                  <a:pt x="752" y="1155"/>
                  <a:pt x="752" y="1155"/>
                  <a:pt x="752" y="1155"/>
                </a:cubicBezTo>
                <a:cubicBezTo>
                  <a:pt x="626" y="1155"/>
                  <a:pt x="626" y="1155"/>
                  <a:pt x="626" y="1155"/>
                </a:cubicBezTo>
                <a:cubicBezTo>
                  <a:pt x="606" y="1200"/>
                  <a:pt x="606" y="1200"/>
                  <a:pt x="606" y="1200"/>
                </a:cubicBezTo>
                <a:lnTo>
                  <a:pt x="479" y="1200"/>
                </a:lnTo>
                <a:close/>
                <a:moveTo>
                  <a:pt x="657" y="1075"/>
                </a:moveTo>
                <a:cubicBezTo>
                  <a:pt x="739" y="1075"/>
                  <a:pt x="739" y="1075"/>
                  <a:pt x="739" y="1075"/>
                </a:cubicBezTo>
                <a:cubicBezTo>
                  <a:pt x="717" y="936"/>
                  <a:pt x="717" y="936"/>
                  <a:pt x="717" y="936"/>
                </a:cubicBezTo>
                <a:lnTo>
                  <a:pt x="657" y="1075"/>
                </a:lnTo>
                <a:close/>
                <a:moveTo>
                  <a:pt x="273" y="1200"/>
                </a:moveTo>
                <a:cubicBezTo>
                  <a:pt x="351" y="819"/>
                  <a:pt x="351" y="819"/>
                  <a:pt x="351" y="819"/>
                </a:cubicBezTo>
                <a:cubicBezTo>
                  <a:pt x="479" y="819"/>
                  <a:pt x="479" y="819"/>
                  <a:pt x="479" y="819"/>
                </a:cubicBezTo>
                <a:cubicBezTo>
                  <a:pt x="401" y="1200"/>
                  <a:pt x="401" y="1200"/>
                  <a:pt x="401" y="1200"/>
                </a:cubicBezTo>
                <a:lnTo>
                  <a:pt x="273" y="120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GB" sz="18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17918635"/>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04_two_column_[white_yellow]">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AEC5D76C-ED68-064B-A7A9-C9CDFF56C986}"/>
              </a:ext>
            </a:extLst>
          </p:cNvPr>
          <p:cNvSpPr/>
          <p:nvPr userDrawn="1"/>
        </p:nvSpPr>
        <p:spPr>
          <a:xfrm>
            <a:off x="6108003" y="0"/>
            <a:ext cx="6083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5" name="Slide Number Placeholder 4">
            <a:extLst>
              <a:ext uri="{FF2B5EF4-FFF2-40B4-BE49-F238E27FC236}">
                <a16:creationId xmlns:a16="http://schemas.microsoft.com/office/drawing/2014/main" id="{F18EE3D8-4C43-C641-A0D7-95352752622C}"/>
              </a:ext>
            </a:extLst>
          </p:cNvPr>
          <p:cNvSpPr>
            <a:spLocks noGrp="1"/>
          </p:cNvSpPr>
          <p:nvPr>
            <p:ph type="sldNum" sz="quarter" idx="12"/>
          </p:nvPr>
        </p:nvSpPr>
        <p:spPr/>
        <p:txBody>
          <a:bodyPr/>
          <a:lstStyle/>
          <a:p>
            <a:fld id="{F618B75B-45BB-9C4B-9E16-0D1DF46F8DB3}" type="slidenum">
              <a:rPr lang="en-US" smtClean="0"/>
              <a:pPr/>
              <a:t>‹#›</a:t>
            </a:fld>
            <a:endParaRPr lang="en-US"/>
          </a:p>
        </p:txBody>
      </p:sp>
      <p:sp>
        <p:nvSpPr>
          <p:cNvPr id="9" name="Content Placeholder 8">
            <a:extLst>
              <a:ext uri="{FF2B5EF4-FFF2-40B4-BE49-F238E27FC236}">
                <a16:creationId xmlns:a16="http://schemas.microsoft.com/office/drawing/2014/main" id="{604AF51F-FB00-E846-AA12-12BD9665EC05}"/>
              </a:ext>
            </a:extLst>
          </p:cNvPr>
          <p:cNvSpPr>
            <a:spLocks noGrp="1"/>
          </p:cNvSpPr>
          <p:nvPr>
            <p:ph sz="quarter" idx="15"/>
          </p:nvPr>
        </p:nvSpPr>
        <p:spPr>
          <a:xfrm>
            <a:off x="387625" y="1715726"/>
            <a:ext cx="5544000" cy="445992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1" name="Content Placeholder 10">
            <a:extLst>
              <a:ext uri="{FF2B5EF4-FFF2-40B4-BE49-F238E27FC236}">
                <a16:creationId xmlns:a16="http://schemas.microsoft.com/office/drawing/2014/main" id="{5BDFD5DA-5D4B-7D46-A2DE-B3296588BC41}"/>
              </a:ext>
            </a:extLst>
          </p:cNvPr>
          <p:cNvSpPr>
            <a:spLocks noGrp="1"/>
          </p:cNvSpPr>
          <p:nvPr>
            <p:ph sz="quarter" idx="16"/>
          </p:nvPr>
        </p:nvSpPr>
        <p:spPr>
          <a:xfrm>
            <a:off x="6387775" y="1715726"/>
            <a:ext cx="5411852" cy="445992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accent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3" name="TextBox 2">
            <a:extLst>
              <a:ext uri="{FF2B5EF4-FFF2-40B4-BE49-F238E27FC236}">
                <a16:creationId xmlns:a16="http://schemas.microsoft.com/office/drawing/2014/main" id="{11DDE920-B35C-416D-ACB8-84303ECF3853}"/>
              </a:ext>
            </a:extLst>
          </p:cNvPr>
          <p:cNvSpPr txBox="1"/>
          <p:nvPr userDrawn="1"/>
        </p:nvSpPr>
        <p:spPr>
          <a:xfrm>
            <a:off x="387625" y="331200"/>
            <a:ext cx="6939828" cy="720000"/>
          </a:xfrm>
          <a:prstGeom prst="rect">
            <a:avLst/>
          </a:prstGeom>
          <a:noFill/>
        </p:spPr>
        <p:txBody>
          <a:bodyPr wrap="square" lIns="0" tIns="0" rIns="0" bIns="0" rtlCol="0">
            <a:noAutofit/>
          </a:bodyPr>
          <a:lstStyle/>
          <a:p>
            <a:pPr algn="l"/>
            <a:r>
              <a:rPr lang="en-US" sz="4000">
                <a:latin typeface="Arial" panose="020B0604020202020204" pitchFamily="34" charset="0"/>
                <a:cs typeface="Arial" panose="020B0604020202020204" pitchFamily="34" charset="0"/>
              </a:rPr>
              <a:t>Course overview</a:t>
            </a:r>
            <a:endParaRPr lang="en-CH" sz="4000">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BD0F112B-D0EC-4BAE-B586-546D6A22E67A}"/>
              </a:ext>
            </a:extLst>
          </p:cNvPr>
          <p:cNvSpPr txBox="1"/>
          <p:nvPr userDrawn="1"/>
        </p:nvSpPr>
        <p:spPr>
          <a:xfrm>
            <a:off x="459499" y="1150896"/>
            <a:ext cx="949627" cy="533017"/>
          </a:xfrm>
          <a:prstGeom prst="rect">
            <a:avLst/>
          </a:prstGeom>
          <a:noFill/>
        </p:spPr>
        <p:txBody>
          <a:bodyPr wrap="none" lIns="0" tIns="0" rIns="0" bIns="0" rtlCol="0">
            <a:noAutofit/>
          </a:bodyPr>
          <a:lstStyle/>
          <a:p>
            <a:pPr algn="l"/>
            <a:r>
              <a:rPr lang="en-US" sz="2800"/>
              <a:t>Day</a:t>
            </a:r>
            <a:endParaRPr lang="en-CH" sz="2800"/>
          </a:p>
        </p:txBody>
      </p:sp>
      <p:sp>
        <p:nvSpPr>
          <p:cNvPr id="6" name="Text Placeholder 5">
            <a:extLst>
              <a:ext uri="{FF2B5EF4-FFF2-40B4-BE49-F238E27FC236}">
                <a16:creationId xmlns:a16="http://schemas.microsoft.com/office/drawing/2014/main" id="{BB3BEDBF-98A3-48FD-8F2D-E60BB7D81720}"/>
              </a:ext>
            </a:extLst>
          </p:cNvPr>
          <p:cNvSpPr>
            <a:spLocks noGrp="1"/>
          </p:cNvSpPr>
          <p:nvPr>
            <p:ph type="body" sz="quarter" idx="17"/>
          </p:nvPr>
        </p:nvSpPr>
        <p:spPr>
          <a:xfrm>
            <a:off x="1409124" y="1154352"/>
            <a:ext cx="4522501" cy="561375"/>
          </a:xfrm>
        </p:spPr>
        <p:txBody>
          <a:bodyPr/>
          <a:lstStyle>
            <a:lvl1pPr>
              <a:defRPr sz="2800"/>
            </a:lvl1pPr>
          </a:lstStyle>
          <a:p>
            <a:pPr lvl="0"/>
            <a:r>
              <a:rPr lang="en-US"/>
              <a:t>Edit</a:t>
            </a:r>
            <a:endParaRPr lang="en-CH"/>
          </a:p>
        </p:txBody>
      </p:sp>
      <p:sp>
        <p:nvSpPr>
          <p:cNvPr id="10" name="Freeform 5">
            <a:extLst>
              <a:ext uri="{FF2B5EF4-FFF2-40B4-BE49-F238E27FC236}">
                <a16:creationId xmlns:a16="http://schemas.microsoft.com/office/drawing/2014/main" id="{4A7C1107-54F1-4670-A40B-4674637E0B86}"/>
              </a:ext>
            </a:extLst>
          </p:cNvPr>
          <p:cNvSpPr>
            <a:spLocks noChangeAspect="1" noEditPoints="1"/>
          </p:cNvSpPr>
          <p:nvPr userDrawn="1"/>
        </p:nvSpPr>
        <p:spPr bwMode="auto">
          <a:xfrm>
            <a:off x="10600800" y="6027684"/>
            <a:ext cx="1200000" cy="563616"/>
          </a:xfrm>
          <a:custGeom>
            <a:avLst/>
            <a:gdLst>
              <a:gd name="T0" fmla="*/ 971 w 1920"/>
              <a:gd name="T1" fmla="*/ 446 h 1200"/>
              <a:gd name="T2" fmla="*/ 860 w 1920"/>
              <a:gd name="T3" fmla="*/ 461 h 1200"/>
              <a:gd name="T4" fmla="*/ 971 w 1920"/>
              <a:gd name="T5" fmla="*/ 12 h 1200"/>
              <a:gd name="T6" fmla="*/ 971 w 1920"/>
              <a:gd name="T7" fmla="*/ 12 h 1200"/>
              <a:gd name="T8" fmla="*/ 950 w 1920"/>
              <a:gd name="T9" fmla="*/ 137 h 1200"/>
              <a:gd name="T10" fmla="*/ 971 w 1920"/>
              <a:gd name="T11" fmla="*/ 301 h 1200"/>
              <a:gd name="T12" fmla="*/ 971 w 1920"/>
              <a:gd name="T13" fmla="*/ 424 h 1200"/>
              <a:gd name="T14" fmla="*/ 1092 w 1920"/>
              <a:gd name="T15" fmla="*/ 451 h 1200"/>
              <a:gd name="T16" fmla="*/ 1154 w 1920"/>
              <a:gd name="T17" fmla="*/ 514 h 1200"/>
              <a:gd name="T18" fmla="*/ 1154 w 1920"/>
              <a:gd name="T19" fmla="*/ 514 h 1200"/>
              <a:gd name="T20" fmla="*/ 816 w 1920"/>
              <a:gd name="T21" fmla="*/ 301 h 1200"/>
              <a:gd name="T22" fmla="*/ 660 w 1920"/>
              <a:gd name="T23" fmla="*/ 301 h 1200"/>
              <a:gd name="T24" fmla="*/ 749 w 1920"/>
              <a:gd name="T25" fmla="*/ 500 h 1200"/>
              <a:gd name="T26" fmla="*/ 839 w 1920"/>
              <a:gd name="T27" fmla="*/ 470 h 1200"/>
              <a:gd name="T28" fmla="*/ 971 w 1920"/>
              <a:gd name="T29" fmla="*/ 158 h 1200"/>
              <a:gd name="T30" fmla="*/ 1071 w 1920"/>
              <a:gd name="T31" fmla="*/ 139 h 1200"/>
              <a:gd name="T32" fmla="*/ 1127 w 1920"/>
              <a:gd name="T33" fmla="*/ 280 h 1200"/>
              <a:gd name="T34" fmla="*/ 1260 w 1920"/>
              <a:gd name="T35" fmla="*/ 280 h 1200"/>
              <a:gd name="T36" fmla="*/ 990 w 1920"/>
              <a:gd name="T37" fmla="*/ 0 h 1200"/>
              <a:gd name="T38" fmla="*/ 950 w 1920"/>
              <a:gd name="T39" fmla="*/ 280 h 1200"/>
              <a:gd name="T40" fmla="*/ 950 w 1920"/>
              <a:gd name="T41" fmla="*/ 158 h 1200"/>
              <a:gd name="T42" fmla="*/ 829 w 1920"/>
              <a:gd name="T43" fmla="*/ 131 h 1200"/>
              <a:gd name="T44" fmla="*/ 765 w 1920"/>
              <a:gd name="T45" fmla="*/ 67 h 1200"/>
              <a:gd name="T46" fmla="*/ 765 w 1920"/>
              <a:gd name="T47" fmla="*/ 67 h 1200"/>
              <a:gd name="T48" fmla="*/ 849 w 1920"/>
              <a:gd name="T49" fmla="*/ 646 h 1200"/>
              <a:gd name="T50" fmla="*/ 282 w 1920"/>
              <a:gd name="T51" fmla="*/ 671 h 1200"/>
              <a:gd name="T52" fmla="*/ 289 w 1920"/>
              <a:gd name="T53" fmla="*/ 650 h 1200"/>
              <a:gd name="T54" fmla="*/ 565 w 1920"/>
              <a:gd name="T55" fmla="*/ 556 h 1200"/>
              <a:gd name="T56" fmla="*/ 515 w 1920"/>
              <a:gd name="T57" fmla="*/ 483 h 1200"/>
              <a:gd name="T58" fmla="*/ 0 w 1920"/>
              <a:gd name="T59" fmla="*/ 388 h 1200"/>
              <a:gd name="T60" fmla="*/ 1071 w 1920"/>
              <a:gd name="T61" fmla="*/ 646 h 1200"/>
              <a:gd name="T62" fmla="*/ 1638 w 1920"/>
              <a:gd name="T63" fmla="*/ 671 h 1200"/>
              <a:gd name="T64" fmla="*/ 1631 w 1920"/>
              <a:gd name="T65" fmla="*/ 650 h 1200"/>
              <a:gd name="T66" fmla="*/ 1355 w 1920"/>
              <a:gd name="T67" fmla="*/ 556 h 1200"/>
              <a:gd name="T68" fmla="*/ 1405 w 1920"/>
              <a:gd name="T69" fmla="*/ 483 h 1200"/>
              <a:gd name="T70" fmla="*/ 1920 w 1920"/>
              <a:gd name="T71" fmla="*/ 388 h 1200"/>
              <a:gd name="T72" fmla="*/ 1563 w 1920"/>
              <a:gd name="T73" fmla="*/ 819 h 1200"/>
              <a:gd name="T74" fmla="*/ 1518 w 1920"/>
              <a:gd name="T75" fmla="*/ 1155 h 1200"/>
              <a:gd name="T76" fmla="*/ 1245 w 1920"/>
              <a:gd name="T77" fmla="*/ 1200 h 1200"/>
              <a:gd name="T78" fmla="*/ 1483 w 1920"/>
              <a:gd name="T79" fmla="*/ 936 h 1200"/>
              <a:gd name="T80" fmla="*/ 1038 w 1920"/>
              <a:gd name="T81" fmla="*/ 914 h 1200"/>
              <a:gd name="T82" fmla="*/ 1289 w 1920"/>
              <a:gd name="T83" fmla="*/ 817 h 1200"/>
              <a:gd name="T84" fmla="*/ 1120 w 1920"/>
              <a:gd name="T85" fmla="*/ 1200 h 1200"/>
              <a:gd name="T86" fmla="*/ 672 w 1920"/>
              <a:gd name="T87" fmla="*/ 819 h 1200"/>
              <a:gd name="T88" fmla="*/ 759 w 1920"/>
              <a:gd name="T89" fmla="*/ 1200 h 1200"/>
              <a:gd name="T90" fmla="*/ 606 w 1920"/>
              <a:gd name="T91" fmla="*/ 1200 h 1200"/>
              <a:gd name="T92" fmla="*/ 739 w 1920"/>
              <a:gd name="T93" fmla="*/ 1075 h 1200"/>
              <a:gd name="T94" fmla="*/ 273 w 1920"/>
              <a:gd name="T95" fmla="*/ 1200 h 1200"/>
              <a:gd name="T96" fmla="*/ 401 w 1920"/>
              <a:gd name="T97" fmla="*/ 1200 h 1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920" h="1200">
                <a:moveTo>
                  <a:pt x="971" y="571"/>
                </a:moveTo>
                <a:cubicBezTo>
                  <a:pt x="1007" y="542"/>
                  <a:pt x="1039" y="503"/>
                  <a:pt x="1060" y="461"/>
                </a:cubicBezTo>
                <a:cubicBezTo>
                  <a:pt x="1032" y="452"/>
                  <a:pt x="1001" y="446"/>
                  <a:pt x="971" y="446"/>
                </a:cubicBezTo>
                <a:lnTo>
                  <a:pt x="971" y="571"/>
                </a:lnTo>
                <a:close/>
                <a:moveTo>
                  <a:pt x="950" y="569"/>
                </a:moveTo>
                <a:cubicBezTo>
                  <a:pt x="913" y="542"/>
                  <a:pt x="881" y="503"/>
                  <a:pt x="860" y="461"/>
                </a:cubicBezTo>
                <a:cubicBezTo>
                  <a:pt x="888" y="451"/>
                  <a:pt x="919" y="446"/>
                  <a:pt x="950" y="446"/>
                </a:cubicBezTo>
                <a:lnTo>
                  <a:pt x="950" y="569"/>
                </a:lnTo>
                <a:close/>
                <a:moveTo>
                  <a:pt x="971" y="12"/>
                </a:moveTo>
                <a:cubicBezTo>
                  <a:pt x="1007" y="41"/>
                  <a:pt x="1039" y="79"/>
                  <a:pt x="1060" y="120"/>
                </a:cubicBezTo>
                <a:cubicBezTo>
                  <a:pt x="1032" y="130"/>
                  <a:pt x="1001" y="137"/>
                  <a:pt x="971" y="137"/>
                </a:cubicBezTo>
                <a:lnTo>
                  <a:pt x="971" y="12"/>
                </a:lnTo>
                <a:close/>
                <a:moveTo>
                  <a:pt x="950" y="12"/>
                </a:moveTo>
                <a:cubicBezTo>
                  <a:pt x="913" y="41"/>
                  <a:pt x="881" y="80"/>
                  <a:pt x="860" y="120"/>
                </a:cubicBezTo>
                <a:cubicBezTo>
                  <a:pt x="888" y="129"/>
                  <a:pt x="919" y="137"/>
                  <a:pt x="950" y="137"/>
                </a:cubicBezTo>
                <a:lnTo>
                  <a:pt x="950" y="12"/>
                </a:lnTo>
                <a:close/>
                <a:moveTo>
                  <a:pt x="971" y="424"/>
                </a:moveTo>
                <a:cubicBezTo>
                  <a:pt x="971" y="301"/>
                  <a:pt x="971" y="301"/>
                  <a:pt x="971" y="301"/>
                </a:cubicBezTo>
                <a:cubicBezTo>
                  <a:pt x="1104" y="301"/>
                  <a:pt x="1104" y="301"/>
                  <a:pt x="1104" y="301"/>
                </a:cubicBezTo>
                <a:cubicBezTo>
                  <a:pt x="1104" y="350"/>
                  <a:pt x="1092" y="398"/>
                  <a:pt x="1071" y="443"/>
                </a:cubicBezTo>
                <a:cubicBezTo>
                  <a:pt x="1040" y="432"/>
                  <a:pt x="1004" y="424"/>
                  <a:pt x="971" y="424"/>
                </a:cubicBezTo>
                <a:moveTo>
                  <a:pt x="1260" y="301"/>
                </a:moveTo>
                <a:cubicBezTo>
                  <a:pt x="1127" y="301"/>
                  <a:pt x="1127" y="301"/>
                  <a:pt x="1127" y="301"/>
                </a:cubicBezTo>
                <a:cubicBezTo>
                  <a:pt x="1125" y="355"/>
                  <a:pt x="1114" y="403"/>
                  <a:pt x="1092" y="451"/>
                </a:cubicBezTo>
                <a:cubicBezTo>
                  <a:pt x="1120" y="464"/>
                  <a:pt x="1146" y="480"/>
                  <a:pt x="1171" y="500"/>
                </a:cubicBezTo>
                <a:cubicBezTo>
                  <a:pt x="1225" y="447"/>
                  <a:pt x="1257" y="375"/>
                  <a:pt x="1260" y="301"/>
                </a:cubicBezTo>
                <a:moveTo>
                  <a:pt x="1154" y="514"/>
                </a:moveTo>
                <a:cubicBezTo>
                  <a:pt x="1133" y="496"/>
                  <a:pt x="1107" y="480"/>
                  <a:pt x="1081" y="470"/>
                </a:cubicBezTo>
                <a:cubicBezTo>
                  <a:pt x="1057" y="513"/>
                  <a:pt x="1028" y="549"/>
                  <a:pt x="990" y="582"/>
                </a:cubicBezTo>
                <a:cubicBezTo>
                  <a:pt x="1051" y="574"/>
                  <a:pt x="1107" y="552"/>
                  <a:pt x="1154" y="514"/>
                </a:cubicBezTo>
                <a:moveTo>
                  <a:pt x="950" y="424"/>
                </a:moveTo>
                <a:cubicBezTo>
                  <a:pt x="950" y="301"/>
                  <a:pt x="950" y="301"/>
                  <a:pt x="950" y="301"/>
                </a:cubicBezTo>
                <a:cubicBezTo>
                  <a:pt x="816" y="301"/>
                  <a:pt x="816" y="301"/>
                  <a:pt x="816" y="301"/>
                </a:cubicBezTo>
                <a:cubicBezTo>
                  <a:pt x="817" y="350"/>
                  <a:pt x="828" y="399"/>
                  <a:pt x="849" y="443"/>
                </a:cubicBezTo>
                <a:cubicBezTo>
                  <a:pt x="881" y="432"/>
                  <a:pt x="915" y="424"/>
                  <a:pt x="950" y="424"/>
                </a:cubicBezTo>
                <a:moveTo>
                  <a:pt x="660" y="301"/>
                </a:moveTo>
                <a:cubicBezTo>
                  <a:pt x="793" y="301"/>
                  <a:pt x="793" y="301"/>
                  <a:pt x="793" y="301"/>
                </a:cubicBezTo>
                <a:cubicBezTo>
                  <a:pt x="796" y="355"/>
                  <a:pt x="808" y="402"/>
                  <a:pt x="829" y="451"/>
                </a:cubicBezTo>
                <a:cubicBezTo>
                  <a:pt x="800" y="464"/>
                  <a:pt x="774" y="480"/>
                  <a:pt x="749" y="500"/>
                </a:cubicBezTo>
                <a:cubicBezTo>
                  <a:pt x="695" y="447"/>
                  <a:pt x="664" y="377"/>
                  <a:pt x="660" y="301"/>
                </a:cubicBezTo>
                <a:moveTo>
                  <a:pt x="765" y="514"/>
                </a:moveTo>
                <a:cubicBezTo>
                  <a:pt x="788" y="497"/>
                  <a:pt x="813" y="479"/>
                  <a:pt x="839" y="470"/>
                </a:cubicBezTo>
                <a:cubicBezTo>
                  <a:pt x="863" y="513"/>
                  <a:pt x="892" y="549"/>
                  <a:pt x="930" y="582"/>
                </a:cubicBezTo>
                <a:cubicBezTo>
                  <a:pt x="869" y="574"/>
                  <a:pt x="812" y="552"/>
                  <a:pt x="765" y="514"/>
                </a:cubicBezTo>
                <a:moveTo>
                  <a:pt x="971" y="158"/>
                </a:moveTo>
                <a:cubicBezTo>
                  <a:pt x="971" y="280"/>
                  <a:pt x="971" y="280"/>
                  <a:pt x="971" y="280"/>
                </a:cubicBezTo>
                <a:cubicBezTo>
                  <a:pt x="1104" y="280"/>
                  <a:pt x="1104" y="280"/>
                  <a:pt x="1104" y="280"/>
                </a:cubicBezTo>
                <a:cubicBezTo>
                  <a:pt x="1104" y="231"/>
                  <a:pt x="1092" y="184"/>
                  <a:pt x="1071" y="139"/>
                </a:cubicBezTo>
                <a:cubicBezTo>
                  <a:pt x="1039" y="150"/>
                  <a:pt x="1005" y="157"/>
                  <a:pt x="971" y="158"/>
                </a:cubicBezTo>
                <a:moveTo>
                  <a:pt x="1260" y="280"/>
                </a:moveTo>
                <a:cubicBezTo>
                  <a:pt x="1127" y="280"/>
                  <a:pt x="1127" y="280"/>
                  <a:pt x="1127" y="280"/>
                </a:cubicBezTo>
                <a:cubicBezTo>
                  <a:pt x="1125" y="227"/>
                  <a:pt x="1113" y="178"/>
                  <a:pt x="1092" y="131"/>
                </a:cubicBezTo>
                <a:cubicBezTo>
                  <a:pt x="1120" y="118"/>
                  <a:pt x="1147" y="102"/>
                  <a:pt x="1171" y="82"/>
                </a:cubicBezTo>
                <a:cubicBezTo>
                  <a:pt x="1228" y="138"/>
                  <a:pt x="1257" y="207"/>
                  <a:pt x="1260" y="280"/>
                </a:cubicBezTo>
                <a:moveTo>
                  <a:pt x="1154" y="67"/>
                </a:moveTo>
                <a:cubicBezTo>
                  <a:pt x="1133" y="86"/>
                  <a:pt x="1107" y="103"/>
                  <a:pt x="1081" y="113"/>
                </a:cubicBezTo>
                <a:cubicBezTo>
                  <a:pt x="1057" y="68"/>
                  <a:pt x="1028" y="33"/>
                  <a:pt x="990" y="0"/>
                </a:cubicBezTo>
                <a:cubicBezTo>
                  <a:pt x="1051" y="7"/>
                  <a:pt x="1107" y="30"/>
                  <a:pt x="1154" y="67"/>
                </a:cubicBezTo>
                <a:moveTo>
                  <a:pt x="950" y="158"/>
                </a:moveTo>
                <a:cubicBezTo>
                  <a:pt x="950" y="280"/>
                  <a:pt x="950" y="280"/>
                  <a:pt x="950" y="280"/>
                </a:cubicBezTo>
                <a:cubicBezTo>
                  <a:pt x="816" y="280"/>
                  <a:pt x="816" y="280"/>
                  <a:pt x="816" y="280"/>
                </a:cubicBezTo>
                <a:cubicBezTo>
                  <a:pt x="817" y="232"/>
                  <a:pt x="828" y="183"/>
                  <a:pt x="849" y="139"/>
                </a:cubicBezTo>
                <a:cubicBezTo>
                  <a:pt x="881" y="150"/>
                  <a:pt x="915" y="157"/>
                  <a:pt x="950" y="158"/>
                </a:cubicBezTo>
                <a:moveTo>
                  <a:pt x="660" y="280"/>
                </a:moveTo>
                <a:cubicBezTo>
                  <a:pt x="793" y="280"/>
                  <a:pt x="793" y="280"/>
                  <a:pt x="793" y="280"/>
                </a:cubicBezTo>
                <a:cubicBezTo>
                  <a:pt x="796" y="227"/>
                  <a:pt x="808" y="179"/>
                  <a:pt x="829" y="131"/>
                </a:cubicBezTo>
                <a:cubicBezTo>
                  <a:pt x="800" y="118"/>
                  <a:pt x="774" y="103"/>
                  <a:pt x="749" y="82"/>
                </a:cubicBezTo>
                <a:cubicBezTo>
                  <a:pt x="694" y="136"/>
                  <a:pt x="664" y="205"/>
                  <a:pt x="660" y="280"/>
                </a:cubicBezTo>
                <a:moveTo>
                  <a:pt x="765" y="67"/>
                </a:moveTo>
                <a:cubicBezTo>
                  <a:pt x="788" y="86"/>
                  <a:pt x="812" y="103"/>
                  <a:pt x="839" y="113"/>
                </a:cubicBezTo>
                <a:cubicBezTo>
                  <a:pt x="862" y="69"/>
                  <a:pt x="893" y="32"/>
                  <a:pt x="930" y="0"/>
                </a:cubicBezTo>
                <a:cubicBezTo>
                  <a:pt x="869" y="7"/>
                  <a:pt x="813" y="30"/>
                  <a:pt x="765" y="67"/>
                </a:cubicBezTo>
                <a:moveTo>
                  <a:pt x="0" y="388"/>
                </a:moveTo>
                <a:cubicBezTo>
                  <a:pt x="600" y="388"/>
                  <a:pt x="600" y="388"/>
                  <a:pt x="600" y="388"/>
                </a:cubicBezTo>
                <a:cubicBezTo>
                  <a:pt x="622" y="495"/>
                  <a:pt x="698" y="584"/>
                  <a:pt x="849" y="646"/>
                </a:cubicBezTo>
                <a:cubicBezTo>
                  <a:pt x="832" y="697"/>
                  <a:pt x="773" y="744"/>
                  <a:pt x="712" y="744"/>
                </a:cubicBezTo>
                <a:cubicBezTo>
                  <a:pt x="387" y="744"/>
                  <a:pt x="387" y="744"/>
                  <a:pt x="387" y="744"/>
                </a:cubicBezTo>
                <a:cubicBezTo>
                  <a:pt x="337" y="744"/>
                  <a:pt x="298" y="703"/>
                  <a:pt x="282" y="671"/>
                </a:cubicBezTo>
                <a:cubicBezTo>
                  <a:pt x="613" y="671"/>
                  <a:pt x="613" y="671"/>
                  <a:pt x="613" y="671"/>
                </a:cubicBezTo>
                <a:cubicBezTo>
                  <a:pt x="633" y="668"/>
                  <a:pt x="634" y="652"/>
                  <a:pt x="614" y="650"/>
                </a:cubicBezTo>
                <a:cubicBezTo>
                  <a:pt x="289" y="650"/>
                  <a:pt x="289" y="650"/>
                  <a:pt x="289" y="650"/>
                </a:cubicBezTo>
                <a:cubicBezTo>
                  <a:pt x="247" y="650"/>
                  <a:pt x="209" y="615"/>
                  <a:pt x="187" y="577"/>
                </a:cubicBezTo>
                <a:cubicBezTo>
                  <a:pt x="565" y="577"/>
                  <a:pt x="565" y="577"/>
                  <a:pt x="565" y="577"/>
                </a:cubicBezTo>
                <a:cubicBezTo>
                  <a:pt x="584" y="574"/>
                  <a:pt x="584" y="558"/>
                  <a:pt x="565" y="556"/>
                </a:cubicBezTo>
                <a:cubicBezTo>
                  <a:pt x="184" y="556"/>
                  <a:pt x="184" y="556"/>
                  <a:pt x="184" y="556"/>
                </a:cubicBezTo>
                <a:cubicBezTo>
                  <a:pt x="146" y="556"/>
                  <a:pt x="111" y="512"/>
                  <a:pt x="96" y="483"/>
                </a:cubicBezTo>
                <a:cubicBezTo>
                  <a:pt x="515" y="483"/>
                  <a:pt x="515" y="483"/>
                  <a:pt x="515" y="483"/>
                </a:cubicBezTo>
                <a:cubicBezTo>
                  <a:pt x="536" y="480"/>
                  <a:pt x="536" y="461"/>
                  <a:pt x="515" y="460"/>
                </a:cubicBezTo>
                <a:cubicBezTo>
                  <a:pt x="89" y="460"/>
                  <a:pt x="89" y="460"/>
                  <a:pt x="89" y="460"/>
                </a:cubicBezTo>
                <a:cubicBezTo>
                  <a:pt x="55" y="460"/>
                  <a:pt x="23" y="425"/>
                  <a:pt x="0" y="388"/>
                </a:cubicBezTo>
                <a:moveTo>
                  <a:pt x="1920" y="388"/>
                </a:moveTo>
                <a:cubicBezTo>
                  <a:pt x="1320" y="388"/>
                  <a:pt x="1320" y="388"/>
                  <a:pt x="1320" y="388"/>
                </a:cubicBezTo>
                <a:cubicBezTo>
                  <a:pt x="1298" y="495"/>
                  <a:pt x="1222" y="584"/>
                  <a:pt x="1071" y="646"/>
                </a:cubicBezTo>
                <a:cubicBezTo>
                  <a:pt x="1088" y="697"/>
                  <a:pt x="1147" y="744"/>
                  <a:pt x="1208" y="744"/>
                </a:cubicBezTo>
                <a:cubicBezTo>
                  <a:pt x="1533" y="744"/>
                  <a:pt x="1533" y="744"/>
                  <a:pt x="1533" y="744"/>
                </a:cubicBezTo>
                <a:cubicBezTo>
                  <a:pt x="1583" y="744"/>
                  <a:pt x="1622" y="703"/>
                  <a:pt x="1638" y="671"/>
                </a:cubicBezTo>
                <a:cubicBezTo>
                  <a:pt x="1307" y="671"/>
                  <a:pt x="1307" y="671"/>
                  <a:pt x="1307" y="671"/>
                </a:cubicBezTo>
                <a:cubicBezTo>
                  <a:pt x="1287" y="668"/>
                  <a:pt x="1286" y="652"/>
                  <a:pt x="1306" y="650"/>
                </a:cubicBezTo>
                <a:cubicBezTo>
                  <a:pt x="1631" y="650"/>
                  <a:pt x="1631" y="650"/>
                  <a:pt x="1631" y="650"/>
                </a:cubicBezTo>
                <a:cubicBezTo>
                  <a:pt x="1673" y="650"/>
                  <a:pt x="1711" y="615"/>
                  <a:pt x="1733" y="577"/>
                </a:cubicBezTo>
                <a:cubicBezTo>
                  <a:pt x="1355" y="577"/>
                  <a:pt x="1355" y="577"/>
                  <a:pt x="1355" y="577"/>
                </a:cubicBezTo>
                <a:cubicBezTo>
                  <a:pt x="1336" y="574"/>
                  <a:pt x="1336" y="558"/>
                  <a:pt x="1355" y="556"/>
                </a:cubicBezTo>
                <a:cubicBezTo>
                  <a:pt x="1736" y="556"/>
                  <a:pt x="1736" y="556"/>
                  <a:pt x="1736" y="556"/>
                </a:cubicBezTo>
                <a:cubicBezTo>
                  <a:pt x="1774" y="556"/>
                  <a:pt x="1809" y="512"/>
                  <a:pt x="1824" y="483"/>
                </a:cubicBezTo>
                <a:cubicBezTo>
                  <a:pt x="1405" y="483"/>
                  <a:pt x="1405" y="483"/>
                  <a:pt x="1405" y="483"/>
                </a:cubicBezTo>
                <a:cubicBezTo>
                  <a:pt x="1384" y="480"/>
                  <a:pt x="1384" y="461"/>
                  <a:pt x="1405" y="460"/>
                </a:cubicBezTo>
                <a:cubicBezTo>
                  <a:pt x="1831" y="460"/>
                  <a:pt x="1831" y="460"/>
                  <a:pt x="1831" y="460"/>
                </a:cubicBezTo>
                <a:cubicBezTo>
                  <a:pt x="1865" y="460"/>
                  <a:pt x="1897" y="425"/>
                  <a:pt x="1920" y="388"/>
                </a:cubicBezTo>
                <a:moveTo>
                  <a:pt x="1245" y="1200"/>
                </a:moveTo>
                <a:cubicBezTo>
                  <a:pt x="1437" y="819"/>
                  <a:pt x="1437" y="819"/>
                  <a:pt x="1437" y="819"/>
                </a:cubicBezTo>
                <a:cubicBezTo>
                  <a:pt x="1563" y="819"/>
                  <a:pt x="1563" y="819"/>
                  <a:pt x="1563" y="819"/>
                </a:cubicBezTo>
                <a:cubicBezTo>
                  <a:pt x="1643" y="1200"/>
                  <a:pt x="1643" y="1200"/>
                  <a:pt x="1643" y="1200"/>
                </a:cubicBezTo>
                <a:cubicBezTo>
                  <a:pt x="1523" y="1200"/>
                  <a:pt x="1523" y="1200"/>
                  <a:pt x="1523" y="1200"/>
                </a:cubicBezTo>
                <a:cubicBezTo>
                  <a:pt x="1518" y="1155"/>
                  <a:pt x="1518" y="1155"/>
                  <a:pt x="1518" y="1155"/>
                </a:cubicBezTo>
                <a:cubicBezTo>
                  <a:pt x="1392" y="1155"/>
                  <a:pt x="1392" y="1155"/>
                  <a:pt x="1392" y="1155"/>
                </a:cubicBezTo>
                <a:cubicBezTo>
                  <a:pt x="1371" y="1200"/>
                  <a:pt x="1371" y="1200"/>
                  <a:pt x="1371" y="1200"/>
                </a:cubicBezTo>
                <a:lnTo>
                  <a:pt x="1245" y="1200"/>
                </a:lnTo>
                <a:close/>
                <a:moveTo>
                  <a:pt x="1423" y="1075"/>
                </a:moveTo>
                <a:cubicBezTo>
                  <a:pt x="1504" y="1075"/>
                  <a:pt x="1504" y="1075"/>
                  <a:pt x="1504" y="1075"/>
                </a:cubicBezTo>
                <a:cubicBezTo>
                  <a:pt x="1483" y="936"/>
                  <a:pt x="1483" y="936"/>
                  <a:pt x="1483" y="936"/>
                </a:cubicBezTo>
                <a:lnTo>
                  <a:pt x="1423" y="1075"/>
                </a:lnTo>
                <a:close/>
                <a:moveTo>
                  <a:pt x="994" y="1200"/>
                </a:moveTo>
                <a:cubicBezTo>
                  <a:pt x="1038" y="914"/>
                  <a:pt x="1038" y="914"/>
                  <a:pt x="1038" y="914"/>
                </a:cubicBezTo>
                <a:cubicBezTo>
                  <a:pt x="927" y="914"/>
                  <a:pt x="927" y="914"/>
                  <a:pt x="927" y="914"/>
                </a:cubicBezTo>
                <a:cubicBezTo>
                  <a:pt x="946" y="817"/>
                  <a:pt x="946" y="817"/>
                  <a:pt x="946" y="817"/>
                </a:cubicBezTo>
                <a:cubicBezTo>
                  <a:pt x="1289" y="817"/>
                  <a:pt x="1289" y="817"/>
                  <a:pt x="1289" y="817"/>
                </a:cubicBezTo>
                <a:cubicBezTo>
                  <a:pt x="1269" y="914"/>
                  <a:pt x="1269" y="914"/>
                  <a:pt x="1269" y="914"/>
                </a:cubicBezTo>
                <a:cubicBezTo>
                  <a:pt x="1163" y="914"/>
                  <a:pt x="1163" y="914"/>
                  <a:pt x="1163" y="914"/>
                </a:cubicBezTo>
                <a:cubicBezTo>
                  <a:pt x="1120" y="1200"/>
                  <a:pt x="1120" y="1200"/>
                  <a:pt x="1120" y="1200"/>
                </a:cubicBezTo>
                <a:lnTo>
                  <a:pt x="994" y="1200"/>
                </a:lnTo>
                <a:close/>
                <a:moveTo>
                  <a:pt x="479" y="1200"/>
                </a:moveTo>
                <a:cubicBezTo>
                  <a:pt x="672" y="819"/>
                  <a:pt x="672" y="819"/>
                  <a:pt x="672" y="819"/>
                </a:cubicBezTo>
                <a:cubicBezTo>
                  <a:pt x="798" y="819"/>
                  <a:pt x="798" y="819"/>
                  <a:pt x="798" y="819"/>
                </a:cubicBezTo>
                <a:cubicBezTo>
                  <a:pt x="877" y="1200"/>
                  <a:pt x="877" y="1200"/>
                  <a:pt x="877" y="1200"/>
                </a:cubicBezTo>
                <a:cubicBezTo>
                  <a:pt x="759" y="1200"/>
                  <a:pt x="759" y="1200"/>
                  <a:pt x="759" y="1200"/>
                </a:cubicBezTo>
                <a:cubicBezTo>
                  <a:pt x="752" y="1155"/>
                  <a:pt x="752" y="1155"/>
                  <a:pt x="752" y="1155"/>
                </a:cubicBezTo>
                <a:cubicBezTo>
                  <a:pt x="626" y="1155"/>
                  <a:pt x="626" y="1155"/>
                  <a:pt x="626" y="1155"/>
                </a:cubicBezTo>
                <a:cubicBezTo>
                  <a:pt x="606" y="1200"/>
                  <a:pt x="606" y="1200"/>
                  <a:pt x="606" y="1200"/>
                </a:cubicBezTo>
                <a:lnTo>
                  <a:pt x="479" y="1200"/>
                </a:lnTo>
                <a:close/>
                <a:moveTo>
                  <a:pt x="657" y="1075"/>
                </a:moveTo>
                <a:cubicBezTo>
                  <a:pt x="739" y="1075"/>
                  <a:pt x="739" y="1075"/>
                  <a:pt x="739" y="1075"/>
                </a:cubicBezTo>
                <a:cubicBezTo>
                  <a:pt x="717" y="936"/>
                  <a:pt x="717" y="936"/>
                  <a:pt x="717" y="936"/>
                </a:cubicBezTo>
                <a:lnTo>
                  <a:pt x="657" y="1075"/>
                </a:lnTo>
                <a:close/>
                <a:moveTo>
                  <a:pt x="273" y="1200"/>
                </a:moveTo>
                <a:cubicBezTo>
                  <a:pt x="351" y="819"/>
                  <a:pt x="351" y="819"/>
                  <a:pt x="351" y="819"/>
                </a:cubicBezTo>
                <a:cubicBezTo>
                  <a:pt x="479" y="819"/>
                  <a:pt x="479" y="819"/>
                  <a:pt x="479" y="819"/>
                </a:cubicBezTo>
                <a:cubicBezTo>
                  <a:pt x="401" y="1200"/>
                  <a:pt x="401" y="1200"/>
                  <a:pt x="401" y="1200"/>
                </a:cubicBezTo>
                <a:lnTo>
                  <a:pt x="273" y="120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GB" sz="18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16380462"/>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_05_Performance_assessment_grading_[white]">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1EDAD2-3870-D94F-A3B0-6B52A88720CC}"/>
              </a:ext>
            </a:extLst>
          </p:cNvPr>
          <p:cNvSpPr>
            <a:spLocks noGrp="1"/>
          </p:cNvSpPr>
          <p:nvPr>
            <p:ph type="sldNum" sz="quarter" idx="12"/>
          </p:nvPr>
        </p:nvSpPr>
        <p:spPr/>
        <p:txBody>
          <a:bodyPr/>
          <a:lstStyle/>
          <a:p>
            <a:fld id="{F618B75B-45BB-9C4B-9E16-0D1DF46F8DB3}" type="slidenum">
              <a:rPr lang="en-US" smtClean="0"/>
              <a:t>‹#›</a:t>
            </a:fld>
            <a:endParaRPr lang="en-US"/>
          </a:p>
        </p:txBody>
      </p:sp>
      <p:sp>
        <p:nvSpPr>
          <p:cNvPr id="7" name="Rectangle 6">
            <a:extLst>
              <a:ext uri="{FF2B5EF4-FFF2-40B4-BE49-F238E27FC236}">
                <a16:creationId xmlns:a16="http://schemas.microsoft.com/office/drawing/2014/main" id="{86E67FFA-CCC2-412E-97DA-7D6E8904CE07}"/>
              </a:ext>
            </a:extLst>
          </p:cNvPr>
          <p:cNvSpPr/>
          <p:nvPr userDrawn="1"/>
        </p:nvSpPr>
        <p:spPr>
          <a:xfrm>
            <a:off x="422376" y="1815069"/>
            <a:ext cx="7521176" cy="4172819"/>
          </a:xfrm>
          <a:prstGeom prst="rect">
            <a:avLst/>
          </a:prstGeom>
          <a:noFill/>
          <a:ln w="76200">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a:p>
        </p:txBody>
      </p:sp>
      <p:sp>
        <p:nvSpPr>
          <p:cNvPr id="8" name="Content Placeholder 7">
            <a:extLst>
              <a:ext uri="{FF2B5EF4-FFF2-40B4-BE49-F238E27FC236}">
                <a16:creationId xmlns:a16="http://schemas.microsoft.com/office/drawing/2014/main" id="{9A33776D-19F9-41BD-ACCD-049F35269CD3}"/>
              </a:ext>
            </a:extLst>
          </p:cNvPr>
          <p:cNvSpPr>
            <a:spLocks noGrp="1"/>
          </p:cNvSpPr>
          <p:nvPr>
            <p:ph sz="quarter" idx="13"/>
          </p:nvPr>
        </p:nvSpPr>
        <p:spPr>
          <a:xfrm>
            <a:off x="726443" y="2023222"/>
            <a:ext cx="7009360" cy="38130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H"/>
          </a:p>
        </p:txBody>
      </p:sp>
      <p:sp>
        <p:nvSpPr>
          <p:cNvPr id="14" name="TextBox 13">
            <a:extLst>
              <a:ext uri="{FF2B5EF4-FFF2-40B4-BE49-F238E27FC236}">
                <a16:creationId xmlns:a16="http://schemas.microsoft.com/office/drawing/2014/main" id="{CE517412-292D-4A99-B2FB-47F3857BA416}"/>
              </a:ext>
            </a:extLst>
          </p:cNvPr>
          <p:cNvSpPr txBox="1"/>
          <p:nvPr userDrawn="1"/>
        </p:nvSpPr>
        <p:spPr>
          <a:xfrm>
            <a:off x="387625" y="331201"/>
            <a:ext cx="11152527" cy="719401"/>
          </a:xfrm>
          <a:prstGeom prst="rect">
            <a:avLst/>
          </a:prstGeom>
          <a:noFill/>
        </p:spPr>
        <p:txBody>
          <a:bodyPr wrap="square" lIns="0" tIns="0" rIns="0" bIns="0" rtlCol="0">
            <a:noAutofit/>
          </a:bodyPr>
          <a:lstStyle/>
          <a:p>
            <a:pPr algn="l"/>
            <a:r>
              <a:rPr lang="en-US" sz="4000">
                <a:latin typeface="Arial" panose="020B0604020202020204" pitchFamily="34" charset="0"/>
                <a:cs typeface="Arial" panose="020B0604020202020204" pitchFamily="34" charset="0"/>
              </a:rPr>
              <a:t>Performance assessment &amp; grading</a:t>
            </a:r>
            <a:endParaRPr lang="en-CH" sz="4000">
              <a:latin typeface="Arial" panose="020B0604020202020204" pitchFamily="34" charset="0"/>
              <a:cs typeface="Arial" panose="020B0604020202020204" pitchFamily="34" charset="0"/>
            </a:endParaRPr>
          </a:p>
        </p:txBody>
      </p:sp>
      <p:grpSp>
        <p:nvGrpSpPr>
          <p:cNvPr id="15" name="Group 14">
            <a:extLst>
              <a:ext uri="{FF2B5EF4-FFF2-40B4-BE49-F238E27FC236}">
                <a16:creationId xmlns:a16="http://schemas.microsoft.com/office/drawing/2014/main" id="{90401D0D-B69F-4E83-B8C6-F9DD85F9F2A2}"/>
              </a:ext>
            </a:extLst>
          </p:cNvPr>
          <p:cNvGrpSpPr>
            <a:grpSpLocks noChangeAspect="1"/>
          </p:cNvGrpSpPr>
          <p:nvPr userDrawn="1"/>
        </p:nvGrpSpPr>
        <p:grpSpPr>
          <a:xfrm>
            <a:off x="7707861" y="3510562"/>
            <a:ext cx="4484140" cy="3367139"/>
            <a:chOff x="3457576" y="787401"/>
            <a:chExt cx="5280026" cy="5286374"/>
          </a:xfrm>
          <a:solidFill>
            <a:schemeClr val="accent1"/>
          </a:solidFill>
        </p:grpSpPr>
        <p:sp>
          <p:nvSpPr>
            <p:cNvPr id="16" name="Freeform 5">
              <a:extLst>
                <a:ext uri="{FF2B5EF4-FFF2-40B4-BE49-F238E27FC236}">
                  <a16:creationId xmlns:a16="http://schemas.microsoft.com/office/drawing/2014/main" id="{8D72B650-C337-45B8-BDCE-576E14801C36}"/>
                </a:ext>
              </a:extLst>
            </p:cNvPr>
            <p:cNvSpPr>
              <a:spLocks/>
            </p:cNvSpPr>
            <p:nvPr/>
          </p:nvSpPr>
          <p:spPr bwMode="auto">
            <a:xfrm>
              <a:off x="3457576" y="787401"/>
              <a:ext cx="5280026" cy="5286374"/>
            </a:xfrm>
            <a:custGeom>
              <a:avLst/>
              <a:gdLst>
                <a:gd name="T0" fmla="*/ 2119 w 2880"/>
                <a:gd name="T1" fmla="*/ 761 h 2880"/>
                <a:gd name="T2" fmla="*/ 2400 w 2880"/>
                <a:gd name="T3" fmla="*/ 1440 h 2880"/>
                <a:gd name="T4" fmla="*/ 1440 w 2880"/>
                <a:gd name="T5" fmla="*/ 2400 h 2880"/>
                <a:gd name="T6" fmla="*/ 761 w 2880"/>
                <a:gd name="T7" fmla="*/ 2119 h 2880"/>
                <a:gd name="T8" fmla="*/ 0 w 2880"/>
                <a:gd name="T9" fmla="*/ 2880 h 2880"/>
                <a:gd name="T10" fmla="*/ 2880 w 2880"/>
                <a:gd name="T11" fmla="*/ 2880 h 2880"/>
                <a:gd name="T12" fmla="*/ 2880 w 2880"/>
                <a:gd name="T13" fmla="*/ 0 h 2880"/>
                <a:gd name="T14" fmla="*/ 2119 w 2880"/>
                <a:gd name="T15" fmla="*/ 761 h 28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80" h="2880">
                  <a:moveTo>
                    <a:pt x="2119" y="761"/>
                  </a:moveTo>
                  <a:cubicBezTo>
                    <a:pt x="2293" y="935"/>
                    <a:pt x="2400" y="1175"/>
                    <a:pt x="2400" y="1440"/>
                  </a:cubicBezTo>
                  <a:cubicBezTo>
                    <a:pt x="2400" y="1970"/>
                    <a:pt x="1970" y="2400"/>
                    <a:pt x="1440" y="2400"/>
                  </a:cubicBezTo>
                  <a:cubicBezTo>
                    <a:pt x="1175" y="2400"/>
                    <a:pt x="935" y="2293"/>
                    <a:pt x="761" y="2119"/>
                  </a:cubicBezTo>
                  <a:cubicBezTo>
                    <a:pt x="0" y="2880"/>
                    <a:pt x="0" y="2880"/>
                    <a:pt x="0" y="2880"/>
                  </a:cubicBezTo>
                  <a:cubicBezTo>
                    <a:pt x="2880" y="2880"/>
                    <a:pt x="2880" y="2880"/>
                    <a:pt x="2880" y="2880"/>
                  </a:cubicBezTo>
                  <a:cubicBezTo>
                    <a:pt x="2880" y="0"/>
                    <a:pt x="2880" y="0"/>
                    <a:pt x="2880" y="0"/>
                  </a:cubicBezTo>
                  <a:lnTo>
                    <a:pt x="2119" y="7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17" name="Freeform 6">
              <a:extLst>
                <a:ext uri="{FF2B5EF4-FFF2-40B4-BE49-F238E27FC236}">
                  <a16:creationId xmlns:a16="http://schemas.microsoft.com/office/drawing/2014/main" id="{FEEB5188-B3B9-4EFE-8ECC-0677A58EB94D}"/>
                </a:ext>
              </a:extLst>
            </p:cNvPr>
            <p:cNvSpPr>
              <a:spLocks/>
            </p:cNvSpPr>
            <p:nvPr/>
          </p:nvSpPr>
          <p:spPr bwMode="auto">
            <a:xfrm>
              <a:off x="4337053" y="1668463"/>
              <a:ext cx="3005140" cy="3008314"/>
            </a:xfrm>
            <a:custGeom>
              <a:avLst/>
              <a:gdLst>
                <a:gd name="T0" fmla="*/ 960 w 1639"/>
                <a:gd name="T1" fmla="*/ 0 h 1639"/>
                <a:gd name="T2" fmla="*/ 0 w 1639"/>
                <a:gd name="T3" fmla="*/ 960 h 1639"/>
                <a:gd name="T4" fmla="*/ 281 w 1639"/>
                <a:gd name="T5" fmla="*/ 1639 h 1639"/>
                <a:gd name="T6" fmla="*/ 1639 w 1639"/>
                <a:gd name="T7" fmla="*/ 281 h 1639"/>
                <a:gd name="T8" fmla="*/ 960 w 1639"/>
                <a:gd name="T9" fmla="*/ 0 h 1639"/>
              </a:gdLst>
              <a:ahLst/>
              <a:cxnLst>
                <a:cxn ang="0">
                  <a:pos x="T0" y="T1"/>
                </a:cxn>
                <a:cxn ang="0">
                  <a:pos x="T2" y="T3"/>
                </a:cxn>
                <a:cxn ang="0">
                  <a:pos x="T4" y="T5"/>
                </a:cxn>
                <a:cxn ang="0">
                  <a:pos x="T6" y="T7"/>
                </a:cxn>
                <a:cxn ang="0">
                  <a:pos x="T8" y="T9"/>
                </a:cxn>
              </a:cxnLst>
              <a:rect l="0" t="0" r="r" b="b"/>
              <a:pathLst>
                <a:path w="1639" h="1639">
                  <a:moveTo>
                    <a:pt x="960" y="0"/>
                  </a:moveTo>
                  <a:cubicBezTo>
                    <a:pt x="430" y="0"/>
                    <a:pt x="0" y="430"/>
                    <a:pt x="0" y="960"/>
                  </a:cubicBezTo>
                  <a:cubicBezTo>
                    <a:pt x="0" y="1225"/>
                    <a:pt x="107" y="1465"/>
                    <a:pt x="281" y="1639"/>
                  </a:cubicBezTo>
                  <a:cubicBezTo>
                    <a:pt x="1639" y="281"/>
                    <a:pt x="1639" y="281"/>
                    <a:pt x="1639" y="281"/>
                  </a:cubicBezTo>
                  <a:cubicBezTo>
                    <a:pt x="1465" y="107"/>
                    <a:pt x="1225" y="0"/>
                    <a:pt x="96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grpSp>
      <p:sp>
        <p:nvSpPr>
          <p:cNvPr id="18" name="Freeform 5">
            <a:extLst>
              <a:ext uri="{FF2B5EF4-FFF2-40B4-BE49-F238E27FC236}">
                <a16:creationId xmlns:a16="http://schemas.microsoft.com/office/drawing/2014/main" id="{CEC10F21-F991-4D72-B017-CB439DCD4791}"/>
              </a:ext>
            </a:extLst>
          </p:cNvPr>
          <p:cNvSpPr>
            <a:spLocks noChangeAspect="1" noEditPoints="1"/>
          </p:cNvSpPr>
          <p:nvPr userDrawn="1"/>
        </p:nvSpPr>
        <p:spPr bwMode="auto">
          <a:xfrm>
            <a:off x="10648965" y="6073234"/>
            <a:ext cx="1281937" cy="602100"/>
          </a:xfrm>
          <a:custGeom>
            <a:avLst/>
            <a:gdLst>
              <a:gd name="T0" fmla="*/ 971 w 1920"/>
              <a:gd name="T1" fmla="*/ 446 h 1200"/>
              <a:gd name="T2" fmla="*/ 860 w 1920"/>
              <a:gd name="T3" fmla="*/ 461 h 1200"/>
              <a:gd name="T4" fmla="*/ 971 w 1920"/>
              <a:gd name="T5" fmla="*/ 12 h 1200"/>
              <a:gd name="T6" fmla="*/ 971 w 1920"/>
              <a:gd name="T7" fmla="*/ 12 h 1200"/>
              <a:gd name="T8" fmla="*/ 950 w 1920"/>
              <a:gd name="T9" fmla="*/ 137 h 1200"/>
              <a:gd name="T10" fmla="*/ 971 w 1920"/>
              <a:gd name="T11" fmla="*/ 301 h 1200"/>
              <a:gd name="T12" fmla="*/ 971 w 1920"/>
              <a:gd name="T13" fmla="*/ 424 h 1200"/>
              <a:gd name="T14" fmla="*/ 1092 w 1920"/>
              <a:gd name="T15" fmla="*/ 451 h 1200"/>
              <a:gd name="T16" fmla="*/ 1154 w 1920"/>
              <a:gd name="T17" fmla="*/ 514 h 1200"/>
              <a:gd name="T18" fmla="*/ 1154 w 1920"/>
              <a:gd name="T19" fmla="*/ 514 h 1200"/>
              <a:gd name="T20" fmla="*/ 816 w 1920"/>
              <a:gd name="T21" fmla="*/ 301 h 1200"/>
              <a:gd name="T22" fmla="*/ 660 w 1920"/>
              <a:gd name="T23" fmla="*/ 301 h 1200"/>
              <a:gd name="T24" fmla="*/ 749 w 1920"/>
              <a:gd name="T25" fmla="*/ 500 h 1200"/>
              <a:gd name="T26" fmla="*/ 839 w 1920"/>
              <a:gd name="T27" fmla="*/ 470 h 1200"/>
              <a:gd name="T28" fmla="*/ 971 w 1920"/>
              <a:gd name="T29" fmla="*/ 158 h 1200"/>
              <a:gd name="T30" fmla="*/ 1071 w 1920"/>
              <a:gd name="T31" fmla="*/ 139 h 1200"/>
              <a:gd name="T32" fmla="*/ 1127 w 1920"/>
              <a:gd name="T33" fmla="*/ 280 h 1200"/>
              <a:gd name="T34" fmla="*/ 1260 w 1920"/>
              <a:gd name="T35" fmla="*/ 280 h 1200"/>
              <a:gd name="T36" fmla="*/ 990 w 1920"/>
              <a:gd name="T37" fmla="*/ 0 h 1200"/>
              <a:gd name="T38" fmla="*/ 950 w 1920"/>
              <a:gd name="T39" fmla="*/ 280 h 1200"/>
              <a:gd name="T40" fmla="*/ 950 w 1920"/>
              <a:gd name="T41" fmla="*/ 158 h 1200"/>
              <a:gd name="T42" fmla="*/ 829 w 1920"/>
              <a:gd name="T43" fmla="*/ 131 h 1200"/>
              <a:gd name="T44" fmla="*/ 765 w 1920"/>
              <a:gd name="T45" fmla="*/ 67 h 1200"/>
              <a:gd name="T46" fmla="*/ 765 w 1920"/>
              <a:gd name="T47" fmla="*/ 67 h 1200"/>
              <a:gd name="T48" fmla="*/ 849 w 1920"/>
              <a:gd name="T49" fmla="*/ 646 h 1200"/>
              <a:gd name="T50" fmla="*/ 282 w 1920"/>
              <a:gd name="T51" fmla="*/ 671 h 1200"/>
              <a:gd name="T52" fmla="*/ 289 w 1920"/>
              <a:gd name="T53" fmla="*/ 650 h 1200"/>
              <a:gd name="T54" fmla="*/ 565 w 1920"/>
              <a:gd name="T55" fmla="*/ 556 h 1200"/>
              <a:gd name="T56" fmla="*/ 515 w 1920"/>
              <a:gd name="T57" fmla="*/ 483 h 1200"/>
              <a:gd name="T58" fmla="*/ 0 w 1920"/>
              <a:gd name="T59" fmla="*/ 388 h 1200"/>
              <a:gd name="T60" fmla="*/ 1071 w 1920"/>
              <a:gd name="T61" fmla="*/ 646 h 1200"/>
              <a:gd name="T62" fmla="*/ 1638 w 1920"/>
              <a:gd name="T63" fmla="*/ 671 h 1200"/>
              <a:gd name="T64" fmla="*/ 1631 w 1920"/>
              <a:gd name="T65" fmla="*/ 650 h 1200"/>
              <a:gd name="T66" fmla="*/ 1355 w 1920"/>
              <a:gd name="T67" fmla="*/ 556 h 1200"/>
              <a:gd name="T68" fmla="*/ 1405 w 1920"/>
              <a:gd name="T69" fmla="*/ 483 h 1200"/>
              <a:gd name="T70" fmla="*/ 1920 w 1920"/>
              <a:gd name="T71" fmla="*/ 388 h 1200"/>
              <a:gd name="T72" fmla="*/ 1563 w 1920"/>
              <a:gd name="T73" fmla="*/ 819 h 1200"/>
              <a:gd name="T74" fmla="*/ 1518 w 1920"/>
              <a:gd name="T75" fmla="*/ 1155 h 1200"/>
              <a:gd name="T76" fmla="*/ 1245 w 1920"/>
              <a:gd name="T77" fmla="*/ 1200 h 1200"/>
              <a:gd name="T78" fmla="*/ 1483 w 1920"/>
              <a:gd name="T79" fmla="*/ 936 h 1200"/>
              <a:gd name="T80" fmla="*/ 1038 w 1920"/>
              <a:gd name="T81" fmla="*/ 914 h 1200"/>
              <a:gd name="T82" fmla="*/ 1289 w 1920"/>
              <a:gd name="T83" fmla="*/ 817 h 1200"/>
              <a:gd name="T84" fmla="*/ 1120 w 1920"/>
              <a:gd name="T85" fmla="*/ 1200 h 1200"/>
              <a:gd name="T86" fmla="*/ 672 w 1920"/>
              <a:gd name="T87" fmla="*/ 819 h 1200"/>
              <a:gd name="T88" fmla="*/ 759 w 1920"/>
              <a:gd name="T89" fmla="*/ 1200 h 1200"/>
              <a:gd name="T90" fmla="*/ 606 w 1920"/>
              <a:gd name="T91" fmla="*/ 1200 h 1200"/>
              <a:gd name="T92" fmla="*/ 739 w 1920"/>
              <a:gd name="T93" fmla="*/ 1075 h 1200"/>
              <a:gd name="T94" fmla="*/ 273 w 1920"/>
              <a:gd name="T95" fmla="*/ 1200 h 1200"/>
              <a:gd name="T96" fmla="*/ 401 w 1920"/>
              <a:gd name="T97" fmla="*/ 1200 h 1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920" h="1200">
                <a:moveTo>
                  <a:pt x="971" y="571"/>
                </a:moveTo>
                <a:cubicBezTo>
                  <a:pt x="1007" y="542"/>
                  <a:pt x="1039" y="503"/>
                  <a:pt x="1060" y="461"/>
                </a:cubicBezTo>
                <a:cubicBezTo>
                  <a:pt x="1032" y="452"/>
                  <a:pt x="1001" y="446"/>
                  <a:pt x="971" y="446"/>
                </a:cubicBezTo>
                <a:lnTo>
                  <a:pt x="971" y="571"/>
                </a:lnTo>
                <a:close/>
                <a:moveTo>
                  <a:pt x="950" y="569"/>
                </a:moveTo>
                <a:cubicBezTo>
                  <a:pt x="913" y="542"/>
                  <a:pt x="881" y="503"/>
                  <a:pt x="860" y="461"/>
                </a:cubicBezTo>
                <a:cubicBezTo>
                  <a:pt x="888" y="451"/>
                  <a:pt x="919" y="446"/>
                  <a:pt x="950" y="446"/>
                </a:cubicBezTo>
                <a:lnTo>
                  <a:pt x="950" y="569"/>
                </a:lnTo>
                <a:close/>
                <a:moveTo>
                  <a:pt x="971" y="12"/>
                </a:moveTo>
                <a:cubicBezTo>
                  <a:pt x="1007" y="41"/>
                  <a:pt x="1039" y="79"/>
                  <a:pt x="1060" y="120"/>
                </a:cubicBezTo>
                <a:cubicBezTo>
                  <a:pt x="1032" y="130"/>
                  <a:pt x="1001" y="137"/>
                  <a:pt x="971" y="137"/>
                </a:cubicBezTo>
                <a:lnTo>
                  <a:pt x="971" y="12"/>
                </a:lnTo>
                <a:close/>
                <a:moveTo>
                  <a:pt x="950" y="12"/>
                </a:moveTo>
                <a:cubicBezTo>
                  <a:pt x="913" y="41"/>
                  <a:pt x="881" y="80"/>
                  <a:pt x="860" y="120"/>
                </a:cubicBezTo>
                <a:cubicBezTo>
                  <a:pt x="888" y="129"/>
                  <a:pt x="919" y="137"/>
                  <a:pt x="950" y="137"/>
                </a:cubicBezTo>
                <a:lnTo>
                  <a:pt x="950" y="12"/>
                </a:lnTo>
                <a:close/>
                <a:moveTo>
                  <a:pt x="971" y="424"/>
                </a:moveTo>
                <a:cubicBezTo>
                  <a:pt x="971" y="301"/>
                  <a:pt x="971" y="301"/>
                  <a:pt x="971" y="301"/>
                </a:cubicBezTo>
                <a:cubicBezTo>
                  <a:pt x="1104" y="301"/>
                  <a:pt x="1104" y="301"/>
                  <a:pt x="1104" y="301"/>
                </a:cubicBezTo>
                <a:cubicBezTo>
                  <a:pt x="1104" y="350"/>
                  <a:pt x="1092" y="398"/>
                  <a:pt x="1071" y="443"/>
                </a:cubicBezTo>
                <a:cubicBezTo>
                  <a:pt x="1040" y="432"/>
                  <a:pt x="1004" y="424"/>
                  <a:pt x="971" y="424"/>
                </a:cubicBezTo>
                <a:moveTo>
                  <a:pt x="1260" y="301"/>
                </a:moveTo>
                <a:cubicBezTo>
                  <a:pt x="1127" y="301"/>
                  <a:pt x="1127" y="301"/>
                  <a:pt x="1127" y="301"/>
                </a:cubicBezTo>
                <a:cubicBezTo>
                  <a:pt x="1125" y="355"/>
                  <a:pt x="1114" y="403"/>
                  <a:pt x="1092" y="451"/>
                </a:cubicBezTo>
                <a:cubicBezTo>
                  <a:pt x="1120" y="464"/>
                  <a:pt x="1146" y="480"/>
                  <a:pt x="1171" y="500"/>
                </a:cubicBezTo>
                <a:cubicBezTo>
                  <a:pt x="1225" y="447"/>
                  <a:pt x="1257" y="375"/>
                  <a:pt x="1260" y="301"/>
                </a:cubicBezTo>
                <a:moveTo>
                  <a:pt x="1154" y="514"/>
                </a:moveTo>
                <a:cubicBezTo>
                  <a:pt x="1133" y="496"/>
                  <a:pt x="1107" y="480"/>
                  <a:pt x="1081" y="470"/>
                </a:cubicBezTo>
                <a:cubicBezTo>
                  <a:pt x="1057" y="513"/>
                  <a:pt x="1028" y="549"/>
                  <a:pt x="990" y="582"/>
                </a:cubicBezTo>
                <a:cubicBezTo>
                  <a:pt x="1051" y="574"/>
                  <a:pt x="1107" y="552"/>
                  <a:pt x="1154" y="514"/>
                </a:cubicBezTo>
                <a:moveTo>
                  <a:pt x="950" y="424"/>
                </a:moveTo>
                <a:cubicBezTo>
                  <a:pt x="950" y="301"/>
                  <a:pt x="950" y="301"/>
                  <a:pt x="950" y="301"/>
                </a:cubicBezTo>
                <a:cubicBezTo>
                  <a:pt x="816" y="301"/>
                  <a:pt x="816" y="301"/>
                  <a:pt x="816" y="301"/>
                </a:cubicBezTo>
                <a:cubicBezTo>
                  <a:pt x="817" y="350"/>
                  <a:pt x="828" y="399"/>
                  <a:pt x="849" y="443"/>
                </a:cubicBezTo>
                <a:cubicBezTo>
                  <a:pt x="881" y="432"/>
                  <a:pt x="915" y="424"/>
                  <a:pt x="950" y="424"/>
                </a:cubicBezTo>
                <a:moveTo>
                  <a:pt x="660" y="301"/>
                </a:moveTo>
                <a:cubicBezTo>
                  <a:pt x="793" y="301"/>
                  <a:pt x="793" y="301"/>
                  <a:pt x="793" y="301"/>
                </a:cubicBezTo>
                <a:cubicBezTo>
                  <a:pt x="796" y="355"/>
                  <a:pt x="808" y="402"/>
                  <a:pt x="829" y="451"/>
                </a:cubicBezTo>
                <a:cubicBezTo>
                  <a:pt x="800" y="464"/>
                  <a:pt x="774" y="480"/>
                  <a:pt x="749" y="500"/>
                </a:cubicBezTo>
                <a:cubicBezTo>
                  <a:pt x="695" y="447"/>
                  <a:pt x="664" y="377"/>
                  <a:pt x="660" y="301"/>
                </a:cubicBezTo>
                <a:moveTo>
                  <a:pt x="765" y="514"/>
                </a:moveTo>
                <a:cubicBezTo>
                  <a:pt x="788" y="497"/>
                  <a:pt x="813" y="479"/>
                  <a:pt x="839" y="470"/>
                </a:cubicBezTo>
                <a:cubicBezTo>
                  <a:pt x="863" y="513"/>
                  <a:pt x="892" y="549"/>
                  <a:pt x="930" y="582"/>
                </a:cubicBezTo>
                <a:cubicBezTo>
                  <a:pt x="869" y="574"/>
                  <a:pt x="812" y="552"/>
                  <a:pt x="765" y="514"/>
                </a:cubicBezTo>
                <a:moveTo>
                  <a:pt x="971" y="158"/>
                </a:moveTo>
                <a:cubicBezTo>
                  <a:pt x="971" y="280"/>
                  <a:pt x="971" y="280"/>
                  <a:pt x="971" y="280"/>
                </a:cubicBezTo>
                <a:cubicBezTo>
                  <a:pt x="1104" y="280"/>
                  <a:pt x="1104" y="280"/>
                  <a:pt x="1104" y="280"/>
                </a:cubicBezTo>
                <a:cubicBezTo>
                  <a:pt x="1104" y="231"/>
                  <a:pt x="1092" y="184"/>
                  <a:pt x="1071" y="139"/>
                </a:cubicBezTo>
                <a:cubicBezTo>
                  <a:pt x="1039" y="150"/>
                  <a:pt x="1005" y="157"/>
                  <a:pt x="971" y="158"/>
                </a:cubicBezTo>
                <a:moveTo>
                  <a:pt x="1260" y="280"/>
                </a:moveTo>
                <a:cubicBezTo>
                  <a:pt x="1127" y="280"/>
                  <a:pt x="1127" y="280"/>
                  <a:pt x="1127" y="280"/>
                </a:cubicBezTo>
                <a:cubicBezTo>
                  <a:pt x="1125" y="227"/>
                  <a:pt x="1113" y="178"/>
                  <a:pt x="1092" y="131"/>
                </a:cubicBezTo>
                <a:cubicBezTo>
                  <a:pt x="1120" y="118"/>
                  <a:pt x="1147" y="102"/>
                  <a:pt x="1171" y="82"/>
                </a:cubicBezTo>
                <a:cubicBezTo>
                  <a:pt x="1228" y="138"/>
                  <a:pt x="1257" y="207"/>
                  <a:pt x="1260" y="280"/>
                </a:cubicBezTo>
                <a:moveTo>
                  <a:pt x="1154" y="67"/>
                </a:moveTo>
                <a:cubicBezTo>
                  <a:pt x="1133" y="86"/>
                  <a:pt x="1107" y="103"/>
                  <a:pt x="1081" y="113"/>
                </a:cubicBezTo>
                <a:cubicBezTo>
                  <a:pt x="1057" y="68"/>
                  <a:pt x="1028" y="33"/>
                  <a:pt x="990" y="0"/>
                </a:cubicBezTo>
                <a:cubicBezTo>
                  <a:pt x="1051" y="7"/>
                  <a:pt x="1107" y="30"/>
                  <a:pt x="1154" y="67"/>
                </a:cubicBezTo>
                <a:moveTo>
                  <a:pt x="950" y="158"/>
                </a:moveTo>
                <a:cubicBezTo>
                  <a:pt x="950" y="280"/>
                  <a:pt x="950" y="280"/>
                  <a:pt x="950" y="280"/>
                </a:cubicBezTo>
                <a:cubicBezTo>
                  <a:pt x="816" y="280"/>
                  <a:pt x="816" y="280"/>
                  <a:pt x="816" y="280"/>
                </a:cubicBezTo>
                <a:cubicBezTo>
                  <a:pt x="817" y="232"/>
                  <a:pt x="828" y="183"/>
                  <a:pt x="849" y="139"/>
                </a:cubicBezTo>
                <a:cubicBezTo>
                  <a:pt x="881" y="150"/>
                  <a:pt x="915" y="157"/>
                  <a:pt x="950" y="158"/>
                </a:cubicBezTo>
                <a:moveTo>
                  <a:pt x="660" y="280"/>
                </a:moveTo>
                <a:cubicBezTo>
                  <a:pt x="793" y="280"/>
                  <a:pt x="793" y="280"/>
                  <a:pt x="793" y="280"/>
                </a:cubicBezTo>
                <a:cubicBezTo>
                  <a:pt x="796" y="227"/>
                  <a:pt x="808" y="179"/>
                  <a:pt x="829" y="131"/>
                </a:cubicBezTo>
                <a:cubicBezTo>
                  <a:pt x="800" y="118"/>
                  <a:pt x="774" y="103"/>
                  <a:pt x="749" y="82"/>
                </a:cubicBezTo>
                <a:cubicBezTo>
                  <a:pt x="694" y="136"/>
                  <a:pt x="664" y="205"/>
                  <a:pt x="660" y="280"/>
                </a:cubicBezTo>
                <a:moveTo>
                  <a:pt x="765" y="67"/>
                </a:moveTo>
                <a:cubicBezTo>
                  <a:pt x="788" y="86"/>
                  <a:pt x="812" y="103"/>
                  <a:pt x="839" y="113"/>
                </a:cubicBezTo>
                <a:cubicBezTo>
                  <a:pt x="862" y="69"/>
                  <a:pt x="893" y="32"/>
                  <a:pt x="930" y="0"/>
                </a:cubicBezTo>
                <a:cubicBezTo>
                  <a:pt x="869" y="7"/>
                  <a:pt x="813" y="30"/>
                  <a:pt x="765" y="67"/>
                </a:cubicBezTo>
                <a:moveTo>
                  <a:pt x="0" y="388"/>
                </a:moveTo>
                <a:cubicBezTo>
                  <a:pt x="600" y="388"/>
                  <a:pt x="600" y="388"/>
                  <a:pt x="600" y="388"/>
                </a:cubicBezTo>
                <a:cubicBezTo>
                  <a:pt x="622" y="495"/>
                  <a:pt x="698" y="584"/>
                  <a:pt x="849" y="646"/>
                </a:cubicBezTo>
                <a:cubicBezTo>
                  <a:pt x="832" y="697"/>
                  <a:pt x="773" y="744"/>
                  <a:pt x="712" y="744"/>
                </a:cubicBezTo>
                <a:cubicBezTo>
                  <a:pt x="387" y="744"/>
                  <a:pt x="387" y="744"/>
                  <a:pt x="387" y="744"/>
                </a:cubicBezTo>
                <a:cubicBezTo>
                  <a:pt x="337" y="744"/>
                  <a:pt x="298" y="703"/>
                  <a:pt x="282" y="671"/>
                </a:cubicBezTo>
                <a:cubicBezTo>
                  <a:pt x="613" y="671"/>
                  <a:pt x="613" y="671"/>
                  <a:pt x="613" y="671"/>
                </a:cubicBezTo>
                <a:cubicBezTo>
                  <a:pt x="633" y="668"/>
                  <a:pt x="634" y="652"/>
                  <a:pt x="614" y="650"/>
                </a:cubicBezTo>
                <a:cubicBezTo>
                  <a:pt x="289" y="650"/>
                  <a:pt x="289" y="650"/>
                  <a:pt x="289" y="650"/>
                </a:cubicBezTo>
                <a:cubicBezTo>
                  <a:pt x="247" y="650"/>
                  <a:pt x="209" y="615"/>
                  <a:pt x="187" y="577"/>
                </a:cubicBezTo>
                <a:cubicBezTo>
                  <a:pt x="565" y="577"/>
                  <a:pt x="565" y="577"/>
                  <a:pt x="565" y="577"/>
                </a:cubicBezTo>
                <a:cubicBezTo>
                  <a:pt x="584" y="574"/>
                  <a:pt x="584" y="558"/>
                  <a:pt x="565" y="556"/>
                </a:cubicBezTo>
                <a:cubicBezTo>
                  <a:pt x="184" y="556"/>
                  <a:pt x="184" y="556"/>
                  <a:pt x="184" y="556"/>
                </a:cubicBezTo>
                <a:cubicBezTo>
                  <a:pt x="146" y="556"/>
                  <a:pt x="111" y="512"/>
                  <a:pt x="96" y="483"/>
                </a:cubicBezTo>
                <a:cubicBezTo>
                  <a:pt x="515" y="483"/>
                  <a:pt x="515" y="483"/>
                  <a:pt x="515" y="483"/>
                </a:cubicBezTo>
                <a:cubicBezTo>
                  <a:pt x="536" y="480"/>
                  <a:pt x="536" y="461"/>
                  <a:pt x="515" y="460"/>
                </a:cubicBezTo>
                <a:cubicBezTo>
                  <a:pt x="89" y="460"/>
                  <a:pt x="89" y="460"/>
                  <a:pt x="89" y="460"/>
                </a:cubicBezTo>
                <a:cubicBezTo>
                  <a:pt x="55" y="460"/>
                  <a:pt x="23" y="425"/>
                  <a:pt x="0" y="388"/>
                </a:cubicBezTo>
                <a:moveTo>
                  <a:pt x="1920" y="388"/>
                </a:moveTo>
                <a:cubicBezTo>
                  <a:pt x="1320" y="388"/>
                  <a:pt x="1320" y="388"/>
                  <a:pt x="1320" y="388"/>
                </a:cubicBezTo>
                <a:cubicBezTo>
                  <a:pt x="1298" y="495"/>
                  <a:pt x="1222" y="584"/>
                  <a:pt x="1071" y="646"/>
                </a:cubicBezTo>
                <a:cubicBezTo>
                  <a:pt x="1088" y="697"/>
                  <a:pt x="1147" y="744"/>
                  <a:pt x="1208" y="744"/>
                </a:cubicBezTo>
                <a:cubicBezTo>
                  <a:pt x="1533" y="744"/>
                  <a:pt x="1533" y="744"/>
                  <a:pt x="1533" y="744"/>
                </a:cubicBezTo>
                <a:cubicBezTo>
                  <a:pt x="1583" y="744"/>
                  <a:pt x="1622" y="703"/>
                  <a:pt x="1638" y="671"/>
                </a:cubicBezTo>
                <a:cubicBezTo>
                  <a:pt x="1307" y="671"/>
                  <a:pt x="1307" y="671"/>
                  <a:pt x="1307" y="671"/>
                </a:cubicBezTo>
                <a:cubicBezTo>
                  <a:pt x="1287" y="668"/>
                  <a:pt x="1286" y="652"/>
                  <a:pt x="1306" y="650"/>
                </a:cubicBezTo>
                <a:cubicBezTo>
                  <a:pt x="1631" y="650"/>
                  <a:pt x="1631" y="650"/>
                  <a:pt x="1631" y="650"/>
                </a:cubicBezTo>
                <a:cubicBezTo>
                  <a:pt x="1673" y="650"/>
                  <a:pt x="1711" y="615"/>
                  <a:pt x="1733" y="577"/>
                </a:cubicBezTo>
                <a:cubicBezTo>
                  <a:pt x="1355" y="577"/>
                  <a:pt x="1355" y="577"/>
                  <a:pt x="1355" y="577"/>
                </a:cubicBezTo>
                <a:cubicBezTo>
                  <a:pt x="1336" y="574"/>
                  <a:pt x="1336" y="558"/>
                  <a:pt x="1355" y="556"/>
                </a:cubicBezTo>
                <a:cubicBezTo>
                  <a:pt x="1736" y="556"/>
                  <a:pt x="1736" y="556"/>
                  <a:pt x="1736" y="556"/>
                </a:cubicBezTo>
                <a:cubicBezTo>
                  <a:pt x="1774" y="556"/>
                  <a:pt x="1809" y="512"/>
                  <a:pt x="1824" y="483"/>
                </a:cubicBezTo>
                <a:cubicBezTo>
                  <a:pt x="1405" y="483"/>
                  <a:pt x="1405" y="483"/>
                  <a:pt x="1405" y="483"/>
                </a:cubicBezTo>
                <a:cubicBezTo>
                  <a:pt x="1384" y="480"/>
                  <a:pt x="1384" y="461"/>
                  <a:pt x="1405" y="460"/>
                </a:cubicBezTo>
                <a:cubicBezTo>
                  <a:pt x="1831" y="460"/>
                  <a:pt x="1831" y="460"/>
                  <a:pt x="1831" y="460"/>
                </a:cubicBezTo>
                <a:cubicBezTo>
                  <a:pt x="1865" y="460"/>
                  <a:pt x="1897" y="425"/>
                  <a:pt x="1920" y="388"/>
                </a:cubicBezTo>
                <a:moveTo>
                  <a:pt x="1245" y="1200"/>
                </a:moveTo>
                <a:cubicBezTo>
                  <a:pt x="1437" y="819"/>
                  <a:pt x="1437" y="819"/>
                  <a:pt x="1437" y="819"/>
                </a:cubicBezTo>
                <a:cubicBezTo>
                  <a:pt x="1563" y="819"/>
                  <a:pt x="1563" y="819"/>
                  <a:pt x="1563" y="819"/>
                </a:cubicBezTo>
                <a:cubicBezTo>
                  <a:pt x="1643" y="1200"/>
                  <a:pt x="1643" y="1200"/>
                  <a:pt x="1643" y="1200"/>
                </a:cubicBezTo>
                <a:cubicBezTo>
                  <a:pt x="1523" y="1200"/>
                  <a:pt x="1523" y="1200"/>
                  <a:pt x="1523" y="1200"/>
                </a:cubicBezTo>
                <a:cubicBezTo>
                  <a:pt x="1518" y="1155"/>
                  <a:pt x="1518" y="1155"/>
                  <a:pt x="1518" y="1155"/>
                </a:cubicBezTo>
                <a:cubicBezTo>
                  <a:pt x="1392" y="1155"/>
                  <a:pt x="1392" y="1155"/>
                  <a:pt x="1392" y="1155"/>
                </a:cubicBezTo>
                <a:cubicBezTo>
                  <a:pt x="1371" y="1200"/>
                  <a:pt x="1371" y="1200"/>
                  <a:pt x="1371" y="1200"/>
                </a:cubicBezTo>
                <a:lnTo>
                  <a:pt x="1245" y="1200"/>
                </a:lnTo>
                <a:close/>
                <a:moveTo>
                  <a:pt x="1423" y="1075"/>
                </a:moveTo>
                <a:cubicBezTo>
                  <a:pt x="1504" y="1075"/>
                  <a:pt x="1504" y="1075"/>
                  <a:pt x="1504" y="1075"/>
                </a:cubicBezTo>
                <a:cubicBezTo>
                  <a:pt x="1483" y="936"/>
                  <a:pt x="1483" y="936"/>
                  <a:pt x="1483" y="936"/>
                </a:cubicBezTo>
                <a:lnTo>
                  <a:pt x="1423" y="1075"/>
                </a:lnTo>
                <a:close/>
                <a:moveTo>
                  <a:pt x="994" y="1200"/>
                </a:moveTo>
                <a:cubicBezTo>
                  <a:pt x="1038" y="914"/>
                  <a:pt x="1038" y="914"/>
                  <a:pt x="1038" y="914"/>
                </a:cubicBezTo>
                <a:cubicBezTo>
                  <a:pt x="927" y="914"/>
                  <a:pt x="927" y="914"/>
                  <a:pt x="927" y="914"/>
                </a:cubicBezTo>
                <a:cubicBezTo>
                  <a:pt x="946" y="817"/>
                  <a:pt x="946" y="817"/>
                  <a:pt x="946" y="817"/>
                </a:cubicBezTo>
                <a:cubicBezTo>
                  <a:pt x="1289" y="817"/>
                  <a:pt x="1289" y="817"/>
                  <a:pt x="1289" y="817"/>
                </a:cubicBezTo>
                <a:cubicBezTo>
                  <a:pt x="1269" y="914"/>
                  <a:pt x="1269" y="914"/>
                  <a:pt x="1269" y="914"/>
                </a:cubicBezTo>
                <a:cubicBezTo>
                  <a:pt x="1163" y="914"/>
                  <a:pt x="1163" y="914"/>
                  <a:pt x="1163" y="914"/>
                </a:cubicBezTo>
                <a:cubicBezTo>
                  <a:pt x="1120" y="1200"/>
                  <a:pt x="1120" y="1200"/>
                  <a:pt x="1120" y="1200"/>
                </a:cubicBezTo>
                <a:lnTo>
                  <a:pt x="994" y="1200"/>
                </a:lnTo>
                <a:close/>
                <a:moveTo>
                  <a:pt x="479" y="1200"/>
                </a:moveTo>
                <a:cubicBezTo>
                  <a:pt x="672" y="819"/>
                  <a:pt x="672" y="819"/>
                  <a:pt x="672" y="819"/>
                </a:cubicBezTo>
                <a:cubicBezTo>
                  <a:pt x="798" y="819"/>
                  <a:pt x="798" y="819"/>
                  <a:pt x="798" y="819"/>
                </a:cubicBezTo>
                <a:cubicBezTo>
                  <a:pt x="877" y="1200"/>
                  <a:pt x="877" y="1200"/>
                  <a:pt x="877" y="1200"/>
                </a:cubicBezTo>
                <a:cubicBezTo>
                  <a:pt x="759" y="1200"/>
                  <a:pt x="759" y="1200"/>
                  <a:pt x="759" y="1200"/>
                </a:cubicBezTo>
                <a:cubicBezTo>
                  <a:pt x="752" y="1155"/>
                  <a:pt x="752" y="1155"/>
                  <a:pt x="752" y="1155"/>
                </a:cubicBezTo>
                <a:cubicBezTo>
                  <a:pt x="626" y="1155"/>
                  <a:pt x="626" y="1155"/>
                  <a:pt x="626" y="1155"/>
                </a:cubicBezTo>
                <a:cubicBezTo>
                  <a:pt x="606" y="1200"/>
                  <a:pt x="606" y="1200"/>
                  <a:pt x="606" y="1200"/>
                </a:cubicBezTo>
                <a:lnTo>
                  <a:pt x="479" y="1200"/>
                </a:lnTo>
                <a:close/>
                <a:moveTo>
                  <a:pt x="657" y="1075"/>
                </a:moveTo>
                <a:cubicBezTo>
                  <a:pt x="739" y="1075"/>
                  <a:pt x="739" y="1075"/>
                  <a:pt x="739" y="1075"/>
                </a:cubicBezTo>
                <a:cubicBezTo>
                  <a:pt x="717" y="936"/>
                  <a:pt x="717" y="936"/>
                  <a:pt x="717" y="936"/>
                </a:cubicBezTo>
                <a:lnTo>
                  <a:pt x="657" y="1075"/>
                </a:lnTo>
                <a:close/>
                <a:moveTo>
                  <a:pt x="273" y="1200"/>
                </a:moveTo>
                <a:cubicBezTo>
                  <a:pt x="351" y="819"/>
                  <a:pt x="351" y="819"/>
                  <a:pt x="351" y="819"/>
                </a:cubicBezTo>
                <a:cubicBezTo>
                  <a:pt x="479" y="819"/>
                  <a:pt x="479" y="819"/>
                  <a:pt x="479" y="819"/>
                </a:cubicBezTo>
                <a:cubicBezTo>
                  <a:pt x="401" y="1200"/>
                  <a:pt x="401" y="1200"/>
                  <a:pt x="401" y="1200"/>
                </a:cubicBezTo>
                <a:lnTo>
                  <a:pt x="273" y="1200"/>
                </a:lnTo>
                <a:close/>
              </a:path>
            </a:pathLst>
          </a:custGeom>
          <a:solidFill>
            <a:schemeClr val="bg1"/>
          </a:solidFill>
          <a:ln>
            <a:noFill/>
          </a:ln>
        </p:spPr>
        <p:txBody>
          <a:bodyPr vert="horz" wrap="square" lIns="68580" tIns="34290" rIns="68580" bIns="34290" numCol="1" anchor="t" anchorCtr="0" compatLnSpc="1">
            <a:prstTxWarp prst="textNoShape">
              <a:avLst/>
            </a:prstTxWarp>
          </a:bodyPr>
          <a:lstStyle/>
          <a:p>
            <a:endParaRPr lang="en-GB" sz="135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37433349"/>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06_grading-policy_[white]">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1EDAD2-3870-D94F-A3B0-6B52A88720CC}"/>
              </a:ext>
            </a:extLst>
          </p:cNvPr>
          <p:cNvSpPr>
            <a:spLocks noGrp="1"/>
          </p:cNvSpPr>
          <p:nvPr>
            <p:ph type="sldNum" sz="quarter" idx="12"/>
          </p:nvPr>
        </p:nvSpPr>
        <p:spPr/>
        <p:txBody>
          <a:bodyPr/>
          <a:lstStyle/>
          <a:p>
            <a:fld id="{F618B75B-45BB-9C4B-9E16-0D1DF46F8DB3}" type="slidenum">
              <a:rPr lang="en-US" smtClean="0"/>
              <a:t>‹#›</a:t>
            </a:fld>
            <a:endParaRPr lang="en-US"/>
          </a:p>
        </p:txBody>
      </p:sp>
      <p:sp>
        <p:nvSpPr>
          <p:cNvPr id="7" name="Rectangle 6">
            <a:extLst>
              <a:ext uri="{FF2B5EF4-FFF2-40B4-BE49-F238E27FC236}">
                <a16:creationId xmlns:a16="http://schemas.microsoft.com/office/drawing/2014/main" id="{86E67FFA-CCC2-412E-97DA-7D6E8904CE07}"/>
              </a:ext>
            </a:extLst>
          </p:cNvPr>
          <p:cNvSpPr/>
          <p:nvPr userDrawn="1"/>
        </p:nvSpPr>
        <p:spPr>
          <a:xfrm>
            <a:off x="427419" y="1615303"/>
            <a:ext cx="7521176" cy="4172819"/>
          </a:xfrm>
          <a:prstGeom prst="rect">
            <a:avLst/>
          </a:prstGeom>
          <a:noFill/>
          <a:ln w="76200">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a:p>
        </p:txBody>
      </p:sp>
      <p:sp>
        <p:nvSpPr>
          <p:cNvPr id="8" name="Content Placeholder 7">
            <a:extLst>
              <a:ext uri="{FF2B5EF4-FFF2-40B4-BE49-F238E27FC236}">
                <a16:creationId xmlns:a16="http://schemas.microsoft.com/office/drawing/2014/main" id="{9A33776D-19F9-41BD-ACCD-049F35269CD3}"/>
              </a:ext>
            </a:extLst>
          </p:cNvPr>
          <p:cNvSpPr>
            <a:spLocks noGrp="1"/>
          </p:cNvSpPr>
          <p:nvPr>
            <p:ph sz="quarter" idx="13"/>
          </p:nvPr>
        </p:nvSpPr>
        <p:spPr>
          <a:xfrm>
            <a:off x="731485" y="1823456"/>
            <a:ext cx="7009360" cy="38130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H"/>
          </a:p>
        </p:txBody>
      </p:sp>
      <p:sp>
        <p:nvSpPr>
          <p:cNvPr id="14" name="TextBox 13">
            <a:extLst>
              <a:ext uri="{FF2B5EF4-FFF2-40B4-BE49-F238E27FC236}">
                <a16:creationId xmlns:a16="http://schemas.microsoft.com/office/drawing/2014/main" id="{CE517412-292D-4A99-B2FB-47F3857BA416}"/>
              </a:ext>
            </a:extLst>
          </p:cNvPr>
          <p:cNvSpPr txBox="1"/>
          <p:nvPr userDrawn="1"/>
        </p:nvSpPr>
        <p:spPr>
          <a:xfrm>
            <a:off x="387625" y="331201"/>
            <a:ext cx="10730031" cy="738679"/>
          </a:xfrm>
          <a:prstGeom prst="rect">
            <a:avLst/>
          </a:prstGeom>
          <a:noFill/>
        </p:spPr>
        <p:txBody>
          <a:bodyPr wrap="square" lIns="0" tIns="0" rIns="0" bIns="0" rtlCol="0">
            <a:noAutofit/>
          </a:bodyPr>
          <a:lstStyle/>
          <a:p>
            <a:pPr algn="l"/>
            <a:r>
              <a:rPr lang="en-US" sz="4000">
                <a:latin typeface="Arial" panose="020B0604020202020204" pitchFamily="34" charset="0"/>
                <a:cs typeface="Arial" panose="020B0604020202020204" pitchFamily="34" charset="0"/>
              </a:rPr>
              <a:t>Grading Policy</a:t>
            </a:r>
            <a:endParaRPr lang="en-CH" sz="4000">
              <a:latin typeface="Arial" panose="020B0604020202020204" pitchFamily="34" charset="0"/>
              <a:cs typeface="Arial" panose="020B0604020202020204" pitchFamily="34" charset="0"/>
            </a:endParaRPr>
          </a:p>
        </p:txBody>
      </p:sp>
      <p:grpSp>
        <p:nvGrpSpPr>
          <p:cNvPr id="15" name="Group 14">
            <a:extLst>
              <a:ext uri="{FF2B5EF4-FFF2-40B4-BE49-F238E27FC236}">
                <a16:creationId xmlns:a16="http://schemas.microsoft.com/office/drawing/2014/main" id="{90401D0D-B69F-4E83-B8C6-F9DD85F9F2A2}"/>
              </a:ext>
            </a:extLst>
          </p:cNvPr>
          <p:cNvGrpSpPr>
            <a:grpSpLocks noChangeAspect="1"/>
          </p:cNvGrpSpPr>
          <p:nvPr userDrawn="1"/>
        </p:nvGrpSpPr>
        <p:grpSpPr>
          <a:xfrm>
            <a:off x="7707861" y="3510562"/>
            <a:ext cx="4484140" cy="3367139"/>
            <a:chOff x="3457576" y="787401"/>
            <a:chExt cx="5280026" cy="5286374"/>
          </a:xfrm>
          <a:solidFill>
            <a:schemeClr val="accent1"/>
          </a:solidFill>
        </p:grpSpPr>
        <p:sp>
          <p:nvSpPr>
            <p:cNvPr id="16" name="Freeform 5">
              <a:extLst>
                <a:ext uri="{FF2B5EF4-FFF2-40B4-BE49-F238E27FC236}">
                  <a16:creationId xmlns:a16="http://schemas.microsoft.com/office/drawing/2014/main" id="{8D72B650-C337-45B8-BDCE-576E14801C36}"/>
                </a:ext>
              </a:extLst>
            </p:cNvPr>
            <p:cNvSpPr>
              <a:spLocks/>
            </p:cNvSpPr>
            <p:nvPr/>
          </p:nvSpPr>
          <p:spPr bwMode="auto">
            <a:xfrm>
              <a:off x="3457576" y="787401"/>
              <a:ext cx="5280026" cy="5286374"/>
            </a:xfrm>
            <a:custGeom>
              <a:avLst/>
              <a:gdLst>
                <a:gd name="T0" fmla="*/ 2119 w 2880"/>
                <a:gd name="T1" fmla="*/ 761 h 2880"/>
                <a:gd name="T2" fmla="*/ 2400 w 2880"/>
                <a:gd name="T3" fmla="*/ 1440 h 2880"/>
                <a:gd name="T4" fmla="*/ 1440 w 2880"/>
                <a:gd name="T5" fmla="*/ 2400 h 2880"/>
                <a:gd name="T6" fmla="*/ 761 w 2880"/>
                <a:gd name="T7" fmla="*/ 2119 h 2880"/>
                <a:gd name="T8" fmla="*/ 0 w 2880"/>
                <a:gd name="T9" fmla="*/ 2880 h 2880"/>
                <a:gd name="T10" fmla="*/ 2880 w 2880"/>
                <a:gd name="T11" fmla="*/ 2880 h 2880"/>
                <a:gd name="T12" fmla="*/ 2880 w 2880"/>
                <a:gd name="T13" fmla="*/ 0 h 2880"/>
                <a:gd name="T14" fmla="*/ 2119 w 2880"/>
                <a:gd name="T15" fmla="*/ 761 h 28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80" h="2880">
                  <a:moveTo>
                    <a:pt x="2119" y="761"/>
                  </a:moveTo>
                  <a:cubicBezTo>
                    <a:pt x="2293" y="935"/>
                    <a:pt x="2400" y="1175"/>
                    <a:pt x="2400" y="1440"/>
                  </a:cubicBezTo>
                  <a:cubicBezTo>
                    <a:pt x="2400" y="1970"/>
                    <a:pt x="1970" y="2400"/>
                    <a:pt x="1440" y="2400"/>
                  </a:cubicBezTo>
                  <a:cubicBezTo>
                    <a:pt x="1175" y="2400"/>
                    <a:pt x="935" y="2293"/>
                    <a:pt x="761" y="2119"/>
                  </a:cubicBezTo>
                  <a:cubicBezTo>
                    <a:pt x="0" y="2880"/>
                    <a:pt x="0" y="2880"/>
                    <a:pt x="0" y="2880"/>
                  </a:cubicBezTo>
                  <a:cubicBezTo>
                    <a:pt x="2880" y="2880"/>
                    <a:pt x="2880" y="2880"/>
                    <a:pt x="2880" y="2880"/>
                  </a:cubicBezTo>
                  <a:cubicBezTo>
                    <a:pt x="2880" y="0"/>
                    <a:pt x="2880" y="0"/>
                    <a:pt x="2880" y="0"/>
                  </a:cubicBezTo>
                  <a:lnTo>
                    <a:pt x="2119" y="7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sp>
          <p:nvSpPr>
            <p:cNvPr id="17" name="Freeform 6">
              <a:extLst>
                <a:ext uri="{FF2B5EF4-FFF2-40B4-BE49-F238E27FC236}">
                  <a16:creationId xmlns:a16="http://schemas.microsoft.com/office/drawing/2014/main" id="{FEEB5188-B3B9-4EFE-8ECC-0677A58EB94D}"/>
                </a:ext>
              </a:extLst>
            </p:cNvPr>
            <p:cNvSpPr>
              <a:spLocks/>
            </p:cNvSpPr>
            <p:nvPr/>
          </p:nvSpPr>
          <p:spPr bwMode="auto">
            <a:xfrm>
              <a:off x="4337053" y="1668463"/>
              <a:ext cx="3005140" cy="3008314"/>
            </a:xfrm>
            <a:custGeom>
              <a:avLst/>
              <a:gdLst>
                <a:gd name="T0" fmla="*/ 960 w 1639"/>
                <a:gd name="T1" fmla="*/ 0 h 1639"/>
                <a:gd name="T2" fmla="*/ 0 w 1639"/>
                <a:gd name="T3" fmla="*/ 960 h 1639"/>
                <a:gd name="T4" fmla="*/ 281 w 1639"/>
                <a:gd name="T5" fmla="*/ 1639 h 1639"/>
                <a:gd name="T6" fmla="*/ 1639 w 1639"/>
                <a:gd name="T7" fmla="*/ 281 h 1639"/>
                <a:gd name="T8" fmla="*/ 960 w 1639"/>
                <a:gd name="T9" fmla="*/ 0 h 1639"/>
              </a:gdLst>
              <a:ahLst/>
              <a:cxnLst>
                <a:cxn ang="0">
                  <a:pos x="T0" y="T1"/>
                </a:cxn>
                <a:cxn ang="0">
                  <a:pos x="T2" y="T3"/>
                </a:cxn>
                <a:cxn ang="0">
                  <a:pos x="T4" y="T5"/>
                </a:cxn>
                <a:cxn ang="0">
                  <a:pos x="T6" y="T7"/>
                </a:cxn>
                <a:cxn ang="0">
                  <a:pos x="T8" y="T9"/>
                </a:cxn>
              </a:cxnLst>
              <a:rect l="0" t="0" r="r" b="b"/>
              <a:pathLst>
                <a:path w="1639" h="1639">
                  <a:moveTo>
                    <a:pt x="960" y="0"/>
                  </a:moveTo>
                  <a:cubicBezTo>
                    <a:pt x="430" y="0"/>
                    <a:pt x="0" y="430"/>
                    <a:pt x="0" y="960"/>
                  </a:cubicBezTo>
                  <a:cubicBezTo>
                    <a:pt x="0" y="1225"/>
                    <a:pt x="107" y="1465"/>
                    <a:pt x="281" y="1639"/>
                  </a:cubicBezTo>
                  <a:cubicBezTo>
                    <a:pt x="1639" y="281"/>
                    <a:pt x="1639" y="281"/>
                    <a:pt x="1639" y="281"/>
                  </a:cubicBezTo>
                  <a:cubicBezTo>
                    <a:pt x="1465" y="107"/>
                    <a:pt x="1225" y="0"/>
                    <a:pt x="96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350"/>
            </a:p>
          </p:txBody>
        </p:sp>
      </p:grpSp>
      <p:sp>
        <p:nvSpPr>
          <p:cNvPr id="18" name="Freeform 5">
            <a:extLst>
              <a:ext uri="{FF2B5EF4-FFF2-40B4-BE49-F238E27FC236}">
                <a16:creationId xmlns:a16="http://schemas.microsoft.com/office/drawing/2014/main" id="{CEC10F21-F991-4D72-B017-CB439DCD4791}"/>
              </a:ext>
            </a:extLst>
          </p:cNvPr>
          <p:cNvSpPr>
            <a:spLocks noChangeAspect="1" noEditPoints="1"/>
          </p:cNvSpPr>
          <p:nvPr userDrawn="1"/>
        </p:nvSpPr>
        <p:spPr bwMode="auto">
          <a:xfrm>
            <a:off x="10648965" y="6073234"/>
            <a:ext cx="1281937" cy="602100"/>
          </a:xfrm>
          <a:custGeom>
            <a:avLst/>
            <a:gdLst>
              <a:gd name="T0" fmla="*/ 971 w 1920"/>
              <a:gd name="T1" fmla="*/ 446 h 1200"/>
              <a:gd name="T2" fmla="*/ 860 w 1920"/>
              <a:gd name="T3" fmla="*/ 461 h 1200"/>
              <a:gd name="T4" fmla="*/ 971 w 1920"/>
              <a:gd name="T5" fmla="*/ 12 h 1200"/>
              <a:gd name="T6" fmla="*/ 971 w 1920"/>
              <a:gd name="T7" fmla="*/ 12 h 1200"/>
              <a:gd name="T8" fmla="*/ 950 w 1920"/>
              <a:gd name="T9" fmla="*/ 137 h 1200"/>
              <a:gd name="T10" fmla="*/ 971 w 1920"/>
              <a:gd name="T11" fmla="*/ 301 h 1200"/>
              <a:gd name="T12" fmla="*/ 971 w 1920"/>
              <a:gd name="T13" fmla="*/ 424 h 1200"/>
              <a:gd name="T14" fmla="*/ 1092 w 1920"/>
              <a:gd name="T15" fmla="*/ 451 h 1200"/>
              <a:gd name="T16" fmla="*/ 1154 w 1920"/>
              <a:gd name="T17" fmla="*/ 514 h 1200"/>
              <a:gd name="T18" fmla="*/ 1154 w 1920"/>
              <a:gd name="T19" fmla="*/ 514 h 1200"/>
              <a:gd name="T20" fmla="*/ 816 w 1920"/>
              <a:gd name="T21" fmla="*/ 301 h 1200"/>
              <a:gd name="T22" fmla="*/ 660 w 1920"/>
              <a:gd name="T23" fmla="*/ 301 h 1200"/>
              <a:gd name="T24" fmla="*/ 749 w 1920"/>
              <a:gd name="T25" fmla="*/ 500 h 1200"/>
              <a:gd name="T26" fmla="*/ 839 w 1920"/>
              <a:gd name="T27" fmla="*/ 470 h 1200"/>
              <a:gd name="T28" fmla="*/ 971 w 1920"/>
              <a:gd name="T29" fmla="*/ 158 h 1200"/>
              <a:gd name="T30" fmla="*/ 1071 w 1920"/>
              <a:gd name="T31" fmla="*/ 139 h 1200"/>
              <a:gd name="T32" fmla="*/ 1127 w 1920"/>
              <a:gd name="T33" fmla="*/ 280 h 1200"/>
              <a:gd name="T34" fmla="*/ 1260 w 1920"/>
              <a:gd name="T35" fmla="*/ 280 h 1200"/>
              <a:gd name="T36" fmla="*/ 990 w 1920"/>
              <a:gd name="T37" fmla="*/ 0 h 1200"/>
              <a:gd name="T38" fmla="*/ 950 w 1920"/>
              <a:gd name="T39" fmla="*/ 280 h 1200"/>
              <a:gd name="T40" fmla="*/ 950 w 1920"/>
              <a:gd name="T41" fmla="*/ 158 h 1200"/>
              <a:gd name="T42" fmla="*/ 829 w 1920"/>
              <a:gd name="T43" fmla="*/ 131 h 1200"/>
              <a:gd name="T44" fmla="*/ 765 w 1920"/>
              <a:gd name="T45" fmla="*/ 67 h 1200"/>
              <a:gd name="T46" fmla="*/ 765 w 1920"/>
              <a:gd name="T47" fmla="*/ 67 h 1200"/>
              <a:gd name="T48" fmla="*/ 849 w 1920"/>
              <a:gd name="T49" fmla="*/ 646 h 1200"/>
              <a:gd name="T50" fmla="*/ 282 w 1920"/>
              <a:gd name="T51" fmla="*/ 671 h 1200"/>
              <a:gd name="T52" fmla="*/ 289 w 1920"/>
              <a:gd name="T53" fmla="*/ 650 h 1200"/>
              <a:gd name="T54" fmla="*/ 565 w 1920"/>
              <a:gd name="T55" fmla="*/ 556 h 1200"/>
              <a:gd name="T56" fmla="*/ 515 w 1920"/>
              <a:gd name="T57" fmla="*/ 483 h 1200"/>
              <a:gd name="T58" fmla="*/ 0 w 1920"/>
              <a:gd name="T59" fmla="*/ 388 h 1200"/>
              <a:gd name="T60" fmla="*/ 1071 w 1920"/>
              <a:gd name="T61" fmla="*/ 646 h 1200"/>
              <a:gd name="T62" fmla="*/ 1638 w 1920"/>
              <a:gd name="T63" fmla="*/ 671 h 1200"/>
              <a:gd name="T64" fmla="*/ 1631 w 1920"/>
              <a:gd name="T65" fmla="*/ 650 h 1200"/>
              <a:gd name="T66" fmla="*/ 1355 w 1920"/>
              <a:gd name="T67" fmla="*/ 556 h 1200"/>
              <a:gd name="T68" fmla="*/ 1405 w 1920"/>
              <a:gd name="T69" fmla="*/ 483 h 1200"/>
              <a:gd name="T70" fmla="*/ 1920 w 1920"/>
              <a:gd name="T71" fmla="*/ 388 h 1200"/>
              <a:gd name="T72" fmla="*/ 1563 w 1920"/>
              <a:gd name="T73" fmla="*/ 819 h 1200"/>
              <a:gd name="T74" fmla="*/ 1518 w 1920"/>
              <a:gd name="T75" fmla="*/ 1155 h 1200"/>
              <a:gd name="T76" fmla="*/ 1245 w 1920"/>
              <a:gd name="T77" fmla="*/ 1200 h 1200"/>
              <a:gd name="T78" fmla="*/ 1483 w 1920"/>
              <a:gd name="T79" fmla="*/ 936 h 1200"/>
              <a:gd name="T80" fmla="*/ 1038 w 1920"/>
              <a:gd name="T81" fmla="*/ 914 h 1200"/>
              <a:gd name="T82" fmla="*/ 1289 w 1920"/>
              <a:gd name="T83" fmla="*/ 817 h 1200"/>
              <a:gd name="T84" fmla="*/ 1120 w 1920"/>
              <a:gd name="T85" fmla="*/ 1200 h 1200"/>
              <a:gd name="T86" fmla="*/ 672 w 1920"/>
              <a:gd name="T87" fmla="*/ 819 h 1200"/>
              <a:gd name="T88" fmla="*/ 759 w 1920"/>
              <a:gd name="T89" fmla="*/ 1200 h 1200"/>
              <a:gd name="T90" fmla="*/ 606 w 1920"/>
              <a:gd name="T91" fmla="*/ 1200 h 1200"/>
              <a:gd name="T92" fmla="*/ 739 w 1920"/>
              <a:gd name="T93" fmla="*/ 1075 h 1200"/>
              <a:gd name="T94" fmla="*/ 273 w 1920"/>
              <a:gd name="T95" fmla="*/ 1200 h 1200"/>
              <a:gd name="T96" fmla="*/ 401 w 1920"/>
              <a:gd name="T97" fmla="*/ 1200 h 1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920" h="1200">
                <a:moveTo>
                  <a:pt x="971" y="571"/>
                </a:moveTo>
                <a:cubicBezTo>
                  <a:pt x="1007" y="542"/>
                  <a:pt x="1039" y="503"/>
                  <a:pt x="1060" y="461"/>
                </a:cubicBezTo>
                <a:cubicBezTo>
                  <a:pt x="1032" y="452"/>
                  <a:pt x="1001" y="446"/>
                  <a:pt x="971" y="446"/>
                </a:cubicBezTo>
                <a:lnTo>
                  <a:pt x="971" y="571"/>
                </a:lnTo>
                <a:close/>
                <a:moveTo>
                  <a:pt x="950" y="569"/>
                </a:moveTo>
                <a:cubicBezTo>
                  <a:pt x="913" y="542"/>
                  <a:pt x="881" y="503"/>
                  <a:pt x="860" y="461"/>
                </a:cubicBezTo>
                <a:cubicBezTo>
                  <a:pt x="888" y="451"/>
                  <a:pt x="919" y="446"/>
                  <a:pt x="950" y="446"/>
                </a:cubicBezTo>
                <a:lnTo>
                  <a:pt x="950" y="569"/>
                </a:lnTo>
                <a:close/>
                <a:moveTo>
                  <a:pt x="971" y="12"/>
                </a:moveTo>
                <a:cubicBezTo>
                  <a:pt x="1007" y="41"/>
                  <a:pt x="1039" y="79"/>
                  <a:pt x="1060" y="120"/>
                </a:cubicBezTo>
                <a:cubicBezTo>
                  <a:pt x="1032" y="130"/>
                  <a:pt x="1001" y="137"/>
                  <a:pt x="971" y="137"/>
                </a:cubicBezTo>
                <a:lnTo>
                  <a:pt x="971" y="12"/>
                </a:lnTo>
                <a:close/>
                <a:moveTo>
                  <a:pt x="950" y="12"/>
                </a:moveTo>
                <a:cubicBezTo>
                  <a:pt x="913" y="41"/>
                  <a:pt x="881" y="80"/>
                  <a:pt x="860" y="120"/>
                </a:cubicBezTo>
                <a:cubicBezTo>
                  <a:pt x="888" y="129"/>
                  <a:pt x="919" y="137"/>
                  <a:pt x="950" y="137"/>
                </a:cubicBezTo>
                <a:lnTo>
                  <a:pt x="950" y="12"/>
                </a:lnTo>
                <a:close/>
                <a:moveTo>
                  <a:pt x="971" y="424"/>
                </a:moveTo>
                <a:cubicBezTo>
                  <a:pt x="971" y="301"/>
                  <a:pt x="971" y="301"/>
                  <a:pt x="971" y="301"/>
                </a:cubicBezTo>
                <a:cubicBezTo>
                  <a:pt x="1104" y="301"/>
                  <a:pt x="1104" y="301"/>
                  <a:pt x="1104" y="301"/>
                </a:cubicBezTo>
                <a:cubicBezTo>
                  <a:pt x="1104" y="350"/>
                  <a:pt x="1092" y="398"/>
                  <a:pt x="1071" y="443"/>
                </a:cubicBezTo>
                <a:cubicBezTo>
                  <a:pt x="1040" y="432"/>
                  <a:pt x="1004" y="424"/>
                  <a:pt x="971" y="424"/>
                </a:cubicBezTo>
                <a:moveTo>
                  <a:pt x="1260" y="301"/>
                </a:moveTo>
                <a:cubicBezTo>
                  <a:pt x="1127" y="301"/>
                  <a:pt x="1127" y="301"/>
                  <a:pt x="1127" y="301"/>
                </a:cubicBezTo>
                <a:cubicBezTo>
                  <a:pt x="1125" y="355"/>
                  <a:pt x="1114" y="403"/>
                  <a:pt x="1092" y="451"/>
                </a:cubicBezTo>
                <a:cubicBezTo>
                  <a:pt x="1120" y="464"/>
                  <a:pt x="1146" y="480"/>
                  <a:pt x="1171" y="500"/>
                </a:cubicBezTo>
                <a:cubicBezTo>
                  <a:pt x="1225" y="447"/>
                  <a:pt x="1257" y="375"/>
                  <a:pt x="1260" y="301"/>
                </a:cubicBezTo>
                <a:moveTo>
                  <a:pt x="1154" y="514"/>
                </a:moveTo>
                <a:cubicBezTo>
                  <a:pt x="1133" y="496"/>
                  <a:pt x="1107" y="480"/>
                  <a:pt x="1081" y="470"/>
                </a:cubicBezTo>
                <a:cubicBezTo>
                  <a:pt x="1057" y="513"/>
                  <a:pt x="1028" y="549"/>
                  <a:pt x="990" y="582"/>
                </a:cubicBezTo>
                <a:cubicBezTo>
                  <a:pt x="1051" y="574"/>
                  <a:pt x="1107" y="552"/>
                  <a:pt x="1154" y="514"/>
                </a:cubicBezTo>
                <a:moveTo>
                  <a:pt x="950" y="424"/>
                </a:moveTo>
                <a:cubicBezTo>
                  <a:pt x="950" y="301"/>
                  <a:pt x="950" y="301"/>
                  <a:pt x="950" y="301"/>
                </a:cubicBezTo>
                <a:cubicBezTo>
                  <a:pt x="816" y="301"/>
                  <a:pt x="816" y="301"/>
                  <a:pt x="816" y="301"/>
                </a:cubicBezTo>
                <a:cubicBezTo>
                  <a:pt x="817" y="350"/>
                  <a:pt x="828" y="399"/>
                  <a:pt x="849" y="443"/>
                </a:cubicBezTo>
                <a:cubicBezTo>
                  <a:pt x="881" y="432"/>
                  <a:pt x="915" y="424"/>
                  <a:pt x="950" y="424"/>
                </a:cubicBezTo>
                <a:moveTo>
                  <a:pt x="660" y="301"/>
                </a:moveTo>
                <a:cubicBezTo>
                  <a:pt x="793" y="301"/>
                  <a:pt x="793" y="301"/>
                  <a:pt x="793" y="301"/>
                </a:cubicBezTo>
                <a:cubicBezTo>
                  <a:pt x="796" y="355"/>
                  <a:pt x="808" y="402"/>
                  <a:pt x="829" y="451"/>
                </a:cubicBezTo>
                <a:cubicBezTo>
                  <a:pt x="800" y="464"/>
                  <a:pt x="774" y="480"/>
                  <a:pt x="749" y="500"/>
                </a:cubicBezTo>
                <a:cubicBezTo>
                  <a:pt x="695" y="447"/>
                  <a:pt x="664" y="377"/>
                  <a:pt x="660" y="301"/>
                </a:cubicBezTo>
                <a:moveTo>
                  <a:pt x="765" y="514"/>
                </a:moveTo>
                <a:cubicBezTo>
                  <a:pt x="788" y="497"/>
                  <a:pt x="813" y="479"/>
                  <a:pt x="839" y="470"/>
                </a:cubicBezTo>
                <a:cubicBezTo>
                  <a:pt x="863" y="513"/>
                  <a:pt x="892" y="549"/>
                  <a:pt x="930" y="582"/>
                </a:cubicBezTo>
                <a:cubicBezTo>
                  <a:pt x="869" y="574"/>
                  <a:pt x="812" y="552"/>
                  <a:pt x="765" y="514"/>
                </a:cubicBezTo>
                <a:moveTo>
                  <a:pt x="971" y="158"/>
                </a:moveTo>
                <a:cubicBezTo>
                  <a:pt x="971" y="280"/>
                  <a:pt x="971" y="280"/>
                  <a:pt x="971" y="280"/>
                </a:cubicBezTo>
                <a:cubicBezTo>
                  <a:pt x="1104" y="280"/>
                  <a:pt x="1104" y="280"/>
                  <a:pt x="1104" y="280"/>
                </a:cubicBezTo>
                <a:cubicBezTo>
                  <a:pt x="1104" y="231"/>
                  <a:pt x="1092" y="184"/>
                  <a:pt x="1071" y="139"/>
                </a:cubicBezTo>
                <a:cubicBezTo>
                  <a:pt x="1039" y="150"/>
                  <a:pt x="1005" y="157"/>
                  <a:pt x="971" y="158"/>
                </a:cubicBezTo>
                <a:moveTo>
                  <a:pt x="1260" y="280"/>
                </a:moveTo>
                <a:cubicBezTo>
                  <a:pt x="1127" y="280"/>
                  <a:pt x="1127" y="280"/>
                  <a:pt x="1127" y="280"/>
                </a:cubicBezTo>
                <a:cubicBezTo>
                  <a:pt x="1125" y="227"/>
                  <a:pt x="1113" y="178"/>
                  <a:pt x="1092" y="131"/>
                </a:cubicBezTo>
                <a:cubicBezTo>
                  <a:pt x="1120" y="118"/>
                  <a:pt x="1147" y="102"/>
                  <a:pt x="1171" y="82"/>
                </a:cubicBezTo>
                <a:cubicBezTo>
                  <a:pt x="1228" y="138"/>
                  <a:pt x="1257" y="207"/>
                  <a:pt x="1260" y="280"/>
                </a:cubicBezTo>
                <a:moveTo>
                  <a:pt x="1154" y="67"/>
                </a:moveTo>
                <a:cubicBezTo>
                  <a:pt x="1133" y="86"/>
                  <a:pt x="1107" y="103"/>
                  <a:pt x="1081" y="113"/>
                </a:cubicBezTo>
                <a:cubicBezTo>
                  <a:pt x="1057" y="68"/>
                  <a:pt x="1028" y="33"/>
                  <a:pt x="990" y="0"/>
                </a:cubicBezTo>
                <a:cubicBezTo>
                  <a:pt x="1051" y="7"/>
                  <a:pt x="1107" y="30"/>
                  <a:pt x="1154" y="67"/>
                </a:cubicBezTo>
                <a:moveTo>
                  <a:pt x="950" y="158"/>
                </a:moveTo>
                <a:cubicBezTo>
                  <a:pt x="950" y="280"/>
                  <a:pt x="950" y="280"/>
                  <a:pt x="950" y="280"/>
                </a:cubicBezTo>
                <a:cubicBezTo>
                  <a:pt x="816" y="280"/>
                  <a:pt x="816" y="280"/>
                  <a:pt x="816" y="280"/>
                </a:cubicBezTo>
                <a:cubicBezTo>
                  <a:pt x="817" y="232"/>
                  <a:pt x="828" y="183"/>
                  <a:pt x="849" y="139"/>
                </a:cubicBezTo>
                <a:cubicBezTo>
                  <a:pt x="881" y="150"/>
                  <a:pt x="915" y="157"/>
                  <a:pt x="950" y="158"/>
                </a:cubicBezTo>
                <a:moveTo>
                  <a:pt x="660" y="280"/>
                </a:moveTo>
                <a:cubicBezTo>
                  <a:pt x="793" y="280"/>
                  <a:pt x="793" y="280"/>
                  <a:pt x="793" y="280"/>
                </a:cubicBezTo>
                <a:cubicBezTo>
                  <a:pt x="796" y="227"/>
                  <a:pt x="808" y="179"/>
                  <a:pt x="829" y="131"/>
                </a:cubicBezTo>
                <a:cubicBezTo>
                  <a:pt x="800" y="118"/>
                  <a:pt x="774" y="103"/>
                  <a:pt x="749" y="82"/>
                </a:cubicBezTo>
                <a:cubicBezTo>
                  <a:pt x="694" y="136"/>
                  <a:pt x="664" y="205"/>
                  <a:pt x="660" y="280"/>
                </a:cubicBezTo>
                <a:moveTo>
                  <a:pt x="765" y="67"/>
                </a:moveTo>
                <a:cubicBezTo>
                  <a:pt x="788" y="86"/>
                  <a:pt x="812" y="103"/>
                  <a:pt x="839" y="113"/>
                </a:cubicBezTo>
                <a:cubicBezTo>
                  <a:pt x="862" y="69"/>
                  <a:pt x="893" y="32"/>
                  <a:pt x="930" y="0"/>
                </a:cubicBezTo>
                <a:cubicBezTo>
                  <a:pt x="869" y="7"/>
                  <a:pt x="813" y="30"/>
                  <a:pt x="765" y="67"/>
                </a:cubicBezTo>
                <a:moveTo>
                  <a:pt x="0" y="388"/>
                </a:moveTo>
                <a:cubicBezTo>
                  <a:pt x="600" y="388"/>
                  <a:pt x="600" y="388"/>
                  <a:pt x="600" y="388"/>
                </a:cubicBezTo>
                <a:cubicBezTo>
                  <a:pt x="622" y="495"/>
                  <a:pt x="698" y="584"/>
                  <a:pt x="849" y="646"/>
                </a:cubicBezTo>
                <a:cubicBezTo>
                  <a:pt x="832" y="697"/>
                  <a:pt x="773" y="744"/>
                  <a:pt x="712" y="744"/>
                </a:cubicBezTo>
                <a:cubicBezTo>
                  <a:pt x="387" y="744"/>
                  <a:pt x="387" y="744"/>
                  <a:pt x="387" y="744"/>
                </a:cubicBezTo>
                <a:cubicBezTo>
                  <a:pt x="337" y="744"/>
                  <a:pt x="298" y="703"/>
                  <a:pt x="282" y="671"/>
                </a:cubicBezTo>
                <a:cubicBezTo>
                  <a:pt x="613" y="671"/>
                  <a:pt x="613" y="671"/>
                  <a:pt x="613" y="671"/>
                </a:cubicBezTo>
                <a:cubicBezTo>
                  <a:pt x="633" y="668"/>
                  <a:pt x="634" y="652"/>
                  <a:pt x="614" y="650"/>
                </a:cubicBezTo>
                <a:cubicBezTo>
                  <a:pt x="289" y="650"/>
                  <a:pt x="289" y="650"/>
                  <a:pt x="289" y="650"/>
                </a:cubicBezTo>
                <a:cubicBezTo>
                  <a:pt x="247" y="650"/>
                  <a:pt x="209" y="615"/>
                  <a:pt x="187" y="577"/>
                </a:cubicBezTo>
                <a:cubicBezTo>
                  <a:pt x="565" y="577"/>
                  <a:pt x="565" y="577"/>
                  <a:pt x="565" y="577"/>
                </a:cubicBezTo>
                <a:cubicBezTo>
                  <a:pt x="584" y="574"/>
                  <a:pt x="584" y="558"/>
                  <a:pt x="565" y="556"/>
                </a:cubicBezTo>
                <a:cubicBezTo>
                  <a:pt x="184" y="556"/>
                  <a:pt x="184" y="556"/>
                  <a:pt x="184" y="556"/>
                </a:cubicBezTo>
                <a:cubicBezTo>
                  <a:pt x="146" y="556"/>
                  <a:pt x="111" y="512"/>
                  <a:pt x="96" y="483"/>
                </a:cubicBezTo>
                <a:cubicBezTo>
                  <a:pt x="515" y="483"/>
                  <a:pt x="515" y="483"/>
                  <a:pt x="515" y="483"/>
                </a:cubicBezTo>
                <a:cubicBezTo>
                  <a:pt x="536" y="480"/>
                  <a:pt x="536" y="461"/>
                  <a:pt x="515" y="460"/>
                </a:cubicBezTo>
                <a:cubicBezTo>
                  <a:pt x="89" y="460"/>
                  <a:pt x="89" y="460"/>
                  <a:pt x="89" y="460"/>
                </a:cubicBezTo>
                <a:cubicBezTo>
                  <a:pt x="55" y="460"/>
                  <a:pt x="23" y="425"/>
                  <a:pt x="0" y="388"/>
                </a:cubicBezTo>
                <a:moveTo>
                  <a:pt x="1920" y="388"/>
                </a:moveTo>
                <a:cubicBezTo>
                  <a:pt x="1320" y="388"/>
                  <a:pt x="1320" y="388"/>
                  <a:pt x="1320" y="388"/>
                </a:cubicBezTo>
                <a:cubicBezTo>
                  <a:pt x="1298" y="495"/>
                  <a:pt x="1222" y="584"/>
                  <a:pt x="1071" y="646"/>
                </a:cubicBezTo>
                <a:cubicBezTo>
                  <a:pt x="1088" y="697"/>
                  <a:pt x="1147" y="744"/>
                  <a:pt x="1208" y="744"/>
                </a:cubicBezTo>
                <a:cubicBezTo>
                  <a:pt x="1533" y="744"/>
                  <a:pt x="1533" y="744"/>
                  <a:pt x="1533" y="744"/>
                </a:cubicBezTo>
                <a:cubicBezTo>
                  <a:pt x="1583" y="744"/>
                  <a:pt x="1622" y="703"/>
                  <a:pt x="1638" y="671"/>
                </a:cubicBezTo>
                <a:cubicBezTo>
                  <a:pt x="1307" y="671"/>
                  <a:pt x="1307" y="671"/>
                  <a:pt x="1307" y="671"/>
                </a:cubicBezTo>
                <a:cubicBezTo>
                  <a:pt x="1287" y="668"/>
                  <a:pt x="1286" y="652"/>
                  <a:pt x="1306" y="650"/>
                </a:cubicBezTo>
                <a:cubicBezTo>
                  <a:pt x="1631" y="650"/>
                  <a:pt x="1631" y="650"/>
                  <a:pt x="1631" y="650"/>
                </a:cubicBezTo>
                <a:cubicBezTo>
                  <a:pt x="1673" y="650"/>
                  <a:pt x="1711" y="615"/>
                  <a:pt x="1733" y="577"/>
                </a:cubicBezTo>
                <a:cubicBezTo>
                  <a:pt x="1355" y="577"/>
                  <a:pt x="1355" y="577"/>
                  <a:pt x="1355" y="577"/>
                </a:cubicBezTo>
                <a:cubicBezTo>
                  <a:pt x="1336" y="574"/>
                  <a:pt x="1336" y="558"/>
                  <a:pt x="1355" y="556"/>
                </a:cubicBezTo>
                <a:cubicBezTo>
                  <a:pt x="1736" y="556"/>
                  <a:pt x="1736" y="556"/>
                  <a:pt x="1736" y="556"/>
                </a:cubicBezTo>
                <a:cubicBezTo>
                  <a:pt x="1774" y="556"/>
                  <a:pt x="1809" y="512"/>
                  <a:pt x="1824" y="483"/>
                </a:cubicBezTo>
                <a:cubicBezTo>
                  <a:pt x="1405" y="483"/>
                  <a:pt x="1405" y="483"/>
                  <a:pt x="1405" y="483"/>
                </a:cubicBezTo>
                <a:cubicBezTo>
                  <a:pt x="1384" y="480"/>
                  <a:pt x="1384" y="461"/>
                  <a:pt x="1405" y="460"/>
                </a:cubicBezTo>
                <a:cubicBezTo>
                  <a:pt x="1831" y="460"/>
                  <a:pt x="1831" y="460"/>
                  <a:pt x="1831" y="460"/>
                </a:cubicBezTo>
                <a:cubicBezTo>
                  <a:pt x="1865" y="460"/>
                  <a:pt x="1897" y="425"/>
                  <a:pt x="1920" y="388"/>
                </a:cubicBezTo>
                <a:moveTo>
                  <a:pt x="1245" y="1200"/>
                </a:moveTo>
                <a:cubicBezTo>
                  <a:pt x="1437" y="819"/>
                  <a:pt x="1437" y="819"/>
                  <a:pt x="1437" y="819"/>
                </a:cubicBezTo>
                <a:cubicBezTo>
                  <a:pt x="1563" y="819"/>
                  <a:pt x="1563" y="819"/>
                  <a:pt x="1563" y="819"/>
                </a:cubicBezTo>
                <a:cubicBezTo>
                  <a:pt x="1643" y="1200"/>
                  <a:pt x="1643" y="1200"/>
                  <a:pt x="1643" y="1200"/>
                </a:cubicBezTo>
                <a:cubicBezTo>
                  <a:pt x="1523" y="1200"/>
                  <a:pt x="1523" y="1200"/>
                  <a:pt x="1523" y="1200"/>
                </a:cubicBezTo>
                <a:cubicBezTo>
                  <a:pt x="1518" y="1155"/>
                  <a:pt x="1518" y="1155"/>
                  <a:pt x="1518" y="1155"/>
                </a:cubicBezTo>
                <a:cubicBezTo>
                  <a:pt x="1392" y="1155"/>
                  <a:pt x="1392" y="1155"/>
                  <a:pt x="1392" y="1155"/>
                </a:cubicBezTo>
                <a:cubicBezTo>
                  <a:pt x="1371" y="1200"/>
                  <a:pt x="1371" y="1200"/>
                  <a:pt x="1371" y="1200"/>
                </a:cubicBezTo>
                <a:lnTo>
                  <a:pt x="1245" y="1200"/>
                </a:lnTo>
                <a:close/>
                <a:moveTo>
                  <a:pt x="1423" y="1075"/>
                </a:moveTo>
                <a:cubicBezTo>
                  <a:pt x="1504" y="1075"/>
                  <a:pt x="1504" y="1075"/>
                  <a:pt x="1504" y="1075"/>
                </a:cubicBezTo>
                <a:cubicBezTo>
                  <a:pt x="1483" y="936"/>
                  <a:pt x="1483" y="936"/>
                  <a:pt x="1483" y="936"/>
                </a:cubicBezTo>
                <a:lnTo>
                  <a:pt x="1423" y="1075"/>
                </a:lnTo>
                <a:close/>
                <a:moveTo>
                  <a:pt x="994" y="1200"/>
                </a:moveTo>
                <a:cubicBezTo>
                  <a:pt x="1038" y="914"/>
                  <a:pt x="1038" y="914"/>
                  <a:pt x="1038" y="914"/>
                </a:cubicBezTo>
                <a:cubicBezTo>
                  <a:pt x="927" y="914"/>
                  <a:pt x="927" y="914"/>
                  <a:pt x="927" y="914"/>
                </a:cubicBezTo>
                <a:cubicBezTo>
                  <a:pt x="946" y="817"/>
                  <a:pt x="946" y="817"/>
                  <a:pt x="946" y="817"/>
                </a:cubicBezTo>
                <a:cubicBezTo>
                  <a:pt x="1289" y="817"/>
                  <a:pt x="1289" y="817"/>
                  <a:pt x="1289" y="817"/>
                </a:cubicBezTo>
                <a:cubicBezTo>
                  <a:pt x="1269" y="914"/>
                  <a:pt x="1269" y="914"/>
                  <a:pt x="1269" y="914"/>
                </a:cubicBezTo>
                <a:cubicBezTo>
                  <a:pt x="1163" y="914"/>
                  <a:pt x="1163" y="914"/>
                  <a:pt x="1163" y="914"/>
                </a:cubicBezTo>
                <a:cubicBezTo>
                  <a:pt x="1120" y="1200"/>
                  <a:pt x="1120" y="1200"/>
                  <a:pt x="1120" y="1200"/>
                </a:cubicBezTo>
                <a:lnTo>
                  <a:pt x="994" y="1200"/>
                </a:lnTo>
                <a:close/>
                <a:moveTo>
                  <a:pt x="479" y="1200"/>
                </a:moveTo>
                <a:cubicBezTo>
                  <a:pt x="672" y="819"/>
                  <a:pt x="672" y="819"/>
                  <a:pt x="672" y="819"/>
                </a:cubicBezTo>
                <a:cubicBezTo>
                  <a:pt x="798" y="819"/>
                  <a:pt x="798" y="819"/>
                  <a:pt x="798" y="819"/>
                </a:cubicBezTo>
                <a:cubicBezTo>
                  <a:pt x="877" y="1200"/>
                  <a:pt x="877" y="1200"/>
                  <a:pt x="877" y="1200"/>
                </a:cubicBezTo>
                <a:cubicBezTo>
                  <a:pt x="759" y="1200"/>
                  <a:pt x="759" y="1200"/>
                  <a:pt x="759" y="1200"/>
                </a:cubicBezTo>
                <a:cubicBezTo>
                  <a:pt x="752" y="1155"/>
                  <a:pt x="752" y="1155"/>
                  <a:pt x="752" y="1155"/>
                </a:cubicBezTo>
                <a:cubicBezTo>
                  <a:pt x="626" y="1155"/>
                  <a:pt x="626" y="1155"/>
                  <a:pt x="626" y="1155"/>
                </a:cubicBezTo>
                <a:cubicBezTo>
                  <a:pt x="606" y="1200"/>
                  <a:pt x="606" y="1200"/>
                  <a:pt x="606" y="1200"/>
                </a:cubicBezTo>
                <a:lnTo>
                  <a:pt x="479" y="1200"/>
                </a:lnTo>
                <a:close/>
                <a:moveTo>
                  <a:pt x="657" y="1075"/>
                </a:moveTo>
                <a:cubicBezTo>
                  <a:pt x="739" y="1075"/>
                  <a:pt x="739" y="1075"/>
                  <a:pt x="739" y="1075"/>
                </a:cubicBezTo>
                <a:cubicBezTo>
                  <a:pt x="717" y="936"/>
                  <a:pt x="717" y="936"/>
                  <a:pt x="717" y="936"/>
                </a:cubicBezTo>
                <a:lnTo>
                  <a:pt x="657" y="1075"/>
                </a:lnTo>
                <a:close/>
                <a:moveTo>
                  <a:pt x="273" y="1200"/>
                </a:moveTo>
                <a:cubicBezTo>
                  <a:pt x="351" y="819"/>
                  <a:pt x="351" y="819"/>
                  <a:pt x="351" y="819"/>
                </a:cubicBezTo>
                <a:cubicBezTo>
                  <a:pt x="479" y="819"/>
                  <a:pt x="479" y="819"/>
                  <a:pt x="479" y="819"/>
                </a:cubicBezTo>
                <a:cubicBezTo>
                  <a:pt x="401" y="1200"/>
                  <a:pt x="401" y="1200"/>
                  <a:pt x="401" y="1200"/>
                </a:cubicBezTo>
                <a:lnTo>
                  <a:pt x="273" y="1200"/>
                </a:lnTo>
                <a:close/>
              </a:path>
            </a:pathLst>
          </a:custGeom>
          <a:solidFill>
            <a:schemeClr val="bg1"/>
          </a:solidFill>
          <a:ln>
            <a:noFill/>
          </a:ln>
        </p:spPr>
        <p:txBody>
          <a:bodyPr vert="horz" wrap="square" lIns="68580" tIns="34290" rIns="68580" bIns="34290" numCol="1" anchor="t" anchorCtr="0" compatLnSpc="1">
            <a:prstTxWarp prst="textNoShape">
              <a:avLst/>
            </a:prstTxWarp>
          </a:bodyPr>
          <a:lstStyle/>
          <a:p>
            <a:endParaRPr lang="en-GB" sz="135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83201683"/>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07_Roles_responsibilities_[whit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7D77363-B5F8-46F2-8F1B-670D4BDF79AC}"/>
              </a:ext>
            </a:extLst>
          </p:cNvPr>
          <p:cNvSpPr>
            <a:spLocks noGrp="1"/>
          </p:cNvSpPr>
          <p:nvPr>
            <p:ph type="sldNum" sz="quarter" idx="10"/>
          </p:nvPr>
        </p:nvSpPr>
        <p:spPr/>
        <p:txBody>
          <a:bodyPr/>
          <a:lstStyle/>
          <a:p>
            <a:fld id="{F618B75B-45BB-9C4B-9E16-0D1DF46F8DB3}" type="slidenum">
              <a:rPr lang="en-US" smtClean="0"/>
              <a:pPr/>
              <a:t>‹#›</a:t>
            </a:fld>
            <a:endParaRPr lang="en-US"/>
          </a:p>
        </p:txBody>
      </p:sp>
      <p:sp>
        <p:nvSpPr>
          <p:cNvPr id="6" name="Freeform 5">
            <a:extLst>
              <a:ext uri="{FF2B5EF4-FFF2-40B4-BE49-F238E27FC236}">
                <a16:creationId xmlns:a16="http://schemas.microsoft.com/office/drawing/2014/main" id="{847EEC77-C598-45B5-BD42-60E24E9D4ECA}"/>
              </a:ext>
            </a:extLst>
          </p:cNvPr>
          <p:cNvSpPr>
            <a:spLocks noChangeAspect="1"/>
          </p:cNvSpPr>
          <p:nvPr userDrawn="1"/>
        </p:nvSpPr>
        <p:spPr bwMode="auto">
          <a:xfrm flipH="1">
            <a:off x="5930577" y="3316206"/>
            <a:ext cx="520175" cy="348250"/>
          </a:xfrm>
          <a:custGeom>
            <a:avLst/>
            <a:gdLst>
              <a:gd name="T0" fmla="*/ 0 w 3326"/>
              <a:gd name="T1" fmla="*/ 0 h 3330"/>
              <a:gd name="T2" fmla="*/ 0 w 3326"/>
              <a:gd name="T3" fmla="*/ 1665 h 3330"/>
              <a:gd name="T4" fmla="*/ 1109 w 3326"/>
              <a:gd name="T5" fmla="*/ 1665 h 3330"/>
              <a:gd name="T6" fmla="*/ 1109 w 3326"/>
              <a:gd name="T7" fmla="*/ 3330 h 3330"/>
              <a:gd name="T8" fmla="*/ 3326 w 3326"/>
              <a:gd name="T9" fmla="*/ 3330 h 3330"/>
              <a:gd name="T10" fmla="*/ 3326 w 3326"/>
              <a:gd name="T11" fmla="*/ 0 h 3330"/>
              <a:gd name="T12" fmla="*/ 0 w 3326"/>
              <a:gd name="T13" fmla="*/ 0 h 3330"/>
            </a:gdLst>
            <a:ahLst/>
            <a:cxnLst>
              <a:cxn ang="0">
                <a:pos x="T0" y="T1"/>
              </a:cxn>
              <a:cxn ang="0">
                <a:pos x="T2" y="T3"/>
              </a:cxn>
              <a:cxn ang="0">
                <a:pos x="T4" y="T5"/>
              </a:cxn>
              <a:cxn ang="0">
                <a:pos x="T6" y="T7"/>
              </a:cxn>
              <a:cxn ang="0">
                <a:pos x="T8" y="T9"/>
              </a:cxn>
              <a:cxn ang="0">
                <a:pos x="T10" y="T11"/>
              </a:cxn>
              <a:cxn ang="0">
                <a:pos x="T12" y="T13"/>
              </a:cxn>
            </a:cxnLst>
            <a:rect l="0" t="0" r="r" b="b"/>
            <a:pathLst>
              <a:path w="3326" h="3330">
                <a:moveTo>
                  <a:pt x="0" y="0"/>
                </a:moveTo>
                <a:lnTo>
                  <a:pt x="0" y="1665"/>
                </a:lnTo>
                <a:lnTo>
                  <a:pt x="1109" y="1665"/>
                </a:lnTo>
                <a:lnTo>
                  <a:pt x="1109" y="3330"/>
                </a:lnTo>
                <a:lnTo>
                  <a:pt x="3326" y="3330"/>
                </a:lnTo>
                <a:lnTo>
                  <a:pt x="3326" y="0"/>
                </a:lnTo>
                <a:lnTo>
                  <a:pt x="0" y="0"/>
                </a:lnTo>
                <a:close/>
              </a:path>
            </a:pathLst>
          </a:custGeom>
          <a:solidFill>
            <a:srgbClr val="F04632"/>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800">
              <a:solidFill>
                <a:srgbClr val="FF0000"/>
              </a:solidFill>
            </a:endParaRPr>
          </a:p>
        </p:txBody>
      </p:sp>
      <p:sp>
        <p:nvSpPr>
          <p:cNvPr id="7" name="Oval 6">
            <a:extLst>
              <a:ext uri="{FF2B5EF4-FFF2-40B4-BE49-F238E27FC236}">
                <a16:creationId xmlns:a16="http://schemas.microsoft.com/office/drawing/2014/main" id="{81104F77-E647-4CDA-AC87-8D3D7B60DB9A}"/>
              </a:ext>
            </a:extLst>
          </p:cNvPr>
          <p:cNvSpPr>
            <a:spLocks noChangeAspect="1" noChangeArrowheads="1"/>
          </p:cNvSpPr>
          <p:nvPr userDrawn="1"/>
        </p:nvSpPr>
        <p:spPr bwMode="auto">
          <a:xfrm flipH="1">
            <a:off x="5933151" y="2922542"/>
            <a:ext cx="515024" cy="386732"/>
          </a:xfrm>
          <a:prstGeom prst="ellipse">
            <a:avLst/>
          </a:prstGeom>
          <a:solidFill>
            <a:srgbClr val="F04632"/>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800">
              <a:solidFill>
                <a:srgbClr val="FF0000"/>
              </a:solidFill>
            </a:endParaRPr>
          </a:p>
        </p:txBody>
      </p:sp>
      <p:sp>
        <p:nvSpPr>
          <p:cNvPr id="8" name="Freeform 5">
            <a:extLst>
              <a:ext uri="{FF2B5EF4-FFF2-40B4-BE49-F238E27FC236}">
                <a16:creationId xmlns:a16="http://schemas.microsoft.com/office/drawing/2014/main" id="{92BAF364-47CF-4322-961D-D1683AD53F13}"/>
              </a:ext>
            </a:extLst>
          </p:cNvPr>
          <p:cNvSpPr>
            <a:spLocks noChangeAspect="1"/>
          </p:cNvSpPr>
          <p:nvPr userDrawn="1"/>
        </p:nvSpPr>
        <p:spPr bwMode="auto">
          <a:xfrm>
            <a:off x="5358998" y="3316212"/>
            <a:ext cx="536121" cy="358926"/>
          </a:xfrm>
          <a:custGeom>
            <a:avLst/>
            <a:gdLst>
              <a:gd name="T0" fmla="*/ 0 w 3326"/>
              <a:gd name="T1" fmla="*/ 0 h 3330"/>
              <a:gd name="T2" fmla="*/ 0 w 3326"/>
              <a:gd name="T3" fmla="*/ 1665 h 3330"/>
              <a:gd name="T4" fmla="*/ 1109 w 3326"/>
              <a:gd name="T5" fmla="*/ 1665 h 3330"/>
              <a:gd name="T6" fmla="*/ 1109 w 3326"/>
              <a:gd name="T7" fmla="*/ 3330 h 3330"/>
              <a:gd name="T8" fmla="*/ 3326 w 3326"/>
              <a:gd name="T9" fmla="*/ 3330 h 3330"/>
              <a:gd name="T10" fmla="*/ 3326 w 3326"/>
              <a:gd name="T11" fmla="*/ 0 h 3330"/>
              <a:gd name="T12" fmla="*/ 0 w 3326"/>
              <a:gd name="T13" fmla="*/ 0 h 3330"/>
            </a:gdLst>
            <a:ahLst/>
            <a:cxnLst>
              <a:cxn ang="0">
                <a:pos x="T0" y="T1"/>
              </a:cxn>
              <a:cxn ang="0">
                <a:pos x="T2" y="T3"/>
              </a:cxn>
              <a:cxn ang="0">
                <a:pos x="T4" y="T5"/>
              </a:cxn>
              <a:cxn ang="0">
                <a:pos x="T6" y="T7"/>
              </a:cxn>
              <a:cxn ang="0">
                <a:pos x="T8" y="T9"/>
              </a:cxn>
              <a:cxn ang="0">
                <a:pos x="T10" y="T11"/>
              </a:cxn>
              <a:cxn ang="0">
                <a:pos x="T12" y="T13"/>
              </a:cxn>
            </a:cxnLst>
            <a:rect l="0" t="0" r="r" b="b"/>
            <a:pathLst>
              <a:path w="3326" h="3330">
                <a:moveTo>
                  <a:pt x="0" y="0"/>
                </a:moveTo>
                <a:lnTo>
                  <a:pt x="0" y="1665"/>
                </a:lnTo>
                <a:lnTo>
                  <a:pt x="1109" y="1665"/>
                </a:lnTo>
                <a:lnTo>
                  <a:pt x="1109" y="3330"/>
                </a:lnTo>
                <a:lnTo>
                  <a:pt x="3326" y="3330"/>
                </a:lnTo>
                <a:lnTo>
                  <a:pt x="3326" y="0"/>
                </a:lnTo>
                <a:lnTo>
                  <a:pt x="0" y="0"/>
                </a:lnTo>
                <a:close/>
              </a:path>
            </a:pathLst>
          </a:custGeom>
          <a:solidFill>
            <a:srgbClr val="1E32FA"/>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800">
              <a:solidFill>
                <a:srgbClr val="FF0000"/>
              </a:solidFill>
            </a:endParaRPr>
          </a:p>
        </p:txBody>
      </p:sp>
      <p:sp>
        <p:nvSpPr>
          <p:cNvPr id="9" name="Oval 8">
            <a:extLst>
              <a:ext uri="{FF2B5EF4-FFF2-40B4-BE49-F238E27FC236}">
                <a16:creationId xmlns:a16="http://schemas.microsoft.com/office/drawing/2014/main" id="{8CD58CCB-74FB-445F-BF51-1126489479D4}"/>
              </a:ext>
            </a:extLst>
          </p:cNvPr>
          <p:cNvSpPr>
            <a:spLocks noChangeAspect="1" noChangeArrowheads="1"/>
          </p:cNvSpPr>
          <p:nvPr userDrawn="1"/>
        </p:nvSpPr>
        <p:spPr bwMode="auto">
          <a:xfrm flipH="1">
            <a:off x="5395971" y="2926856"/>
            <a:ext cx="515024" cy="386732"/>
          </a:xfrm>
          <a:prstGeom prst="ellipse">
            <a:avLst/>
          </a:prstGeom>
          <a:solidFill>
            <a:srgbClr val="1E32FA"/>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800">
              <a:solidFill>
                <a:srgbClr val="FF0000"/>
              </a:solidFill>
            </a:endParaRPr>
          </a:p>
        </p:txBody>
      </p:sp>
      <p:sp>
        <p:nvSpPr>
          <p:cNvPr id="10" name="Freeform 5">
            <a:extLst>
              <a:ext uri="{FF2B5EF4-FFF2-40B4-BE49-F238E27FC236}">
                <a16:creationId xmlns:a16="http://schemas.microsoft.com/office/drawing/2014/main" id="{14D396A6-9C25-4B41-8B09-E66BBA9961DE}"/>
              </a:ext>
            </a:extLst>
          </p:cNvPr>
          <p:cNvSpPr>
            <a:spLocks noChangeAspect="1" noEditPoints="1"/>
          </p:cNvSpPr>
          <p:nvPr userDrawn="1"/>
        </p:nvSpPr>
        <p:spPr bwMode="auto">
          <a:xfrm>
            <a:off x="5580381" y="4697653"/>
            <a:ext cx="634663" cy="476569"/>
          </a:xfrm>
          <a:custGeom>
            <a:avLst/>
            <a:gdLst>
              <a:gd name="T0" fmla="*/ 1440 w 2880"/>
              <a:gd name="T1" fmla="*/ 0 h 2880"/>
              <a:gd name="T2" fmla="*/ 0 w 2880"/>
              <a:gd name="T3" fmla="*/ 1440 h 2880"/>
              <a:gd name="T4" fmla="*/ 1440 w 2880"/>
              <a:gd name="T5" fmla="*/ 2880 h 2880"/>
              <a:gd name="T6" fmla="*/ 2880 w 2880"/>
              <a:gd name="T7" fmla="*/ 1440 h 2880"/>
              <a:gd name="T8" fmla="*/ 1440 w 2880"/>
              <a:gd name="T9" fmla="*/ 0 h 2880"/>
              <a:gd name="T10" fmla="*/ 1440 w 2880"/>
              <a:gd name="T11" fmla="*/ 2400 h 2880"/>
              <a:gd name="T12" fmla="*/ 480 w 2880"/>
              <a:gd name="T13" fmla="*/ 1440 h 2880"/>
              <a:gd name="T14" fmla="*/ 1440 w 2880"/>
              <a:gd name="T15" fmla="*/ 480 h 2880"/>
              <a:gd name="T16" fmla="*/ 2400 w 2880"/>
              <a:gd name="T17" fmla="*/ 1440 h 2880"/>
              <a:gd name="T18" fmla="*/ 1440 w 2880"/>
              <a:gd name="T19" fmla="*/ 2400 h 28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80" h="2880">
                <a:moveTo>
                  <a:pt x="1440" y="0"/>
                </a:moveTo>
                <a:cubicBezTo>
                  <a:pt x="645" y="0"/>
                  <a:pt x="0" y="645"/>
                  <a:pt x="0" y="1440"/>
                </a:cubicBezTo>
                <a:cubicBezTo>
                  <a:pt x="0" y="2235"/>
                  <a:pt x="645" y="2880"/>
                  <a:pt x="1440" y="2880"/>
                </a:cubicBezTo>
                <a:cubicBezTo>
                  <a:pt x="2235" y="2880"/>
                  <a:pt x="2880" y="2235"/>
                  <a:pt x="2880" y="1440"/>
                </a:cubicBezTo>
                <a:cubicBezTo>
                  <a:pt x="2880" y="645"/>
                  <a:pt x="2235" y="0"/>
                  <a:pt x="1440" y="0"/>
                </a:cubicBezTo>
                <a:close/>
                <a:moveTo>
                  <a:pt x="1440" y="2400"/>
                </a:moveTo>
                <a:cubicBezTo>
                  <a:pt x="910" y="2400"/>
                  <a:pt x="480" y="1970"/>
                  <a:pt x="480" y="1440"/>
                </a:cubicBezTo>
                <a:cubicBezTo>
                  <a:pt x="480" y="910"/>
                  <a:pt x="910" y="480"/>
                  <a:pt x="1440" y="480"/>
                </a:cubicBezTo>
                <a:cubicBezTo>
                  <a:pt x="1970" y="480"/>
                  <a:pt x="2400" y="910"/>
                  <a:pt x="2400" y="1440"/>
                </a:cubicBezTo>
                <a:cubicBezTo>
                  <a:pt x="2400" y="1970"/>
                  <a:pt x="1970" y="2400"/>
                  <a:pt x="1440" y="2400"/>
                </a:cubicBezTo>
                <a:close/>
              </a:path>
            </a:pathLst>
          </a:custGeom>
          <a:solidFill>
            <a:srgbClr val="F04632"/>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800"/>
          </a:p>
        </p:txBody>
      </p:sp>
      <p:sp>
        <p:nvSpPr>
          <p:cNvPr id="11" name="Freeform 5">
            <a:extLst>
              <a:ext uri="{FF2B5EF4-FFF2-40B4-BE49-F238E27FC236}">
                <a16:creationId xmlns:a16="http://schemas.microsoft.com/office/drawing/2014/main" id="{C9AA7C34-BBF6-42A4-8FCF-9EB60F71B7CA}"/>
              </a:ext>
            </a:extLst>
          </p:cNvPr>
          <p:cNvSpPr>
            <a:spLocks noChangeAspect="1"/>
          </p:cNvSpPr>
          <p:nvPr userDrawn="1"/>
        </p:nvSpPr>
        <p:spPr bwMode="auto">
          <a:xfrm>
            <a:off x="5684905" y="4764077"/>
            <a:ext cx="701339" cy="557146"/>
          </a:xfrm>
          <a:custGeom>
            <a:avLst/>
            <a:gdLst>
              <a:gd name="T0" fmla="*/ 2772 w 3326"/>
              <a:gd name="T1" fmla="*/ 0 h 3330"/>
              <a:gd name="T2" fmla="*/ 2772 w 3326"/>
              <a:gd name="T3" fmla="*/ 2775 h 3330"/>
              <a:gd name="T4" fmla="*/ 0 w 3326"/>
              <a:gd name="T5" fmla="*/ 2775 h 3330"/>
              <a:gd name="T6" fmla="*/ 0 w 3326"/>
              <a:gd name="T7" fmla="*/ 3330 h 3330"/>
              <a:gd name="T8" fmla="*/ 2772 w 3326"/>
              <a:gd name="T9" fmla="*/ 3330 h 3330"/>
              <a:gd name="T10" fmla="*/ 3326 w 3326"/>
              <a:gd name="T11" fmla="*/ 3330 h 3330"/>
              <a:gd name="T12" fmla="*/ 3326 w 3326"/>
              <a:gd name="T13" fmla="*/ 2775 h 3330"/>
              <a:gd name="T14" fmla="*/ 3326 w 3326"/>
              <a:gd name="T15" fmla="*/ 0 h 3330"/>
              <a:gd name="T16" fmla="*/ 2772 w 3326"/>
              <a:gd name="T17" fmla="*/ 0 h 3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26" h="3330">
                <a:moveTo>
                  <a:pt x="2772" y="0"/>
                </a:moveTo>
                <a:lnTo>
                  <a:pt x="2772" y="2775"/>
                </a:lnTo>
                <a:lnTo>
                  <a:pt x="0" y="2775"/>
                </a:lnTo>
                <a:lnTo>
                  <a:pt x="0" y="3330"/>
                </a:lnTo>
                <a:lnTo>
                  <a:pt x="2772" y="3330"/>
                </a:lnTo>
                <a:lnTo>
                  <a:pt x="3326" y="3330"/>
                </a:lnTo>
                <a:lnTo>
                  <a:pt x="3326" y="2775"/>
                </a:lnTo>
                <a:lnTo>
                  <a:pt x="3326" y="0"/>
                </a:lnTo>
                <a:lnTo>
                  <a:pt x="2772" y="0"/>
                </a:lnTo>
                <a:close/>
              </a:path>
            </a:pathLst>
          </a:custGeom>
          <a:solidFill>
            <a:srgbClr val="1E32FA"/>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800"/>
          </a:p>
        </p:txBody>
      </p:sp>
      <p:sp>
        <p:nvSpPr>
          <p:cNvPr id="12" name="Freeform 5">
            <a:extLst>
              <a:ext uri="{FF2B5EF4-FFF2-40B4-BE49-F238E27FC236}">
                <a16:creationId xmlns:a16="http://schemas.microsoft.com/office/drawing/2014/main" id="{2D8B9FD2-62C9-4FE5-912A-8C76151E2930}"/>
              </a:ext>
            </a:extLst>
          </p:cNvPr>
          <p:cNvSpPr>
            <a:spLocks noChangeAspect="1"/>
          </p:cNvSpPr>
          <p:nvPr userDrawn="1"/>
        </p:nvSpPr>
        <p:spPr bwMode="auto">
          <a:xfrm rot="10800000">
            <a:off x="5383177" y="4542406"/>
            <a:ext cx="701339" cy="557146"/>
          </a:xfrm>
          <a:custGeom>
            <a:avLst/>
            <a:gdLst>
              <a:gd name="T0" fmla="*/ 2772 w 3326"/>
              <a:gd name="T1" fmla="*/ 0 h 3330"/>
              <a:gd name="T2" fmla="*/ 2772 w 3326"/>
              <a:gd name="T3" fmla="*/ 2775 h 3330"/>
              <a:gd name="T4" fmla="*/ 0 w 3326"/>
              <a:gd name="T5" fmla="*/ 2775 h 3330"/>
              <a:gd name="T6" fmla="*/ 0 w 3326"/>
              <a:gd name="T7" fmla="*/ 3330 h 3330"/>
              <a:gd name="T8" fmla="*/ 2772 w 3326"/>
              <a:gd name="T9" fmla="*/ 3330 h 3330"/>
              <a:gd name="T10" fmla="*/ 3326 w 3326"/>
              <a:gd name="T11" fmla="*/ 3330 h 3330"/>
              <a:gd name="T12" fmla="*/ 3326 w 3326"/>
              <a:gd name="T13" fmla="*/ 2775 h 3330"/>
              <a:gd name="T14" fmla="*/ 3326 w 3326"/>
              <a:gd name="T15" fmla="*/ 0 h 3330"/>
              <a:gd name="T16" fmla="*/ 2772 w 3326"/>
              <a:gd name="T17" fmla="*/ 0 h 3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26" h="3330">
                <a:moveTo>
                  <a:pt x="2772" y="0"/>
                </a:moveTo>
                <a:lnTo>
                  <a:pt x="2772" y="2775"/>
                </a:lnTo>
                <a:lnTo>
                  <a:pt x="0" y="2775"/>
                </a:lnTo>
                <a:lnTo>
                  <a:pt x="0" y="3330"/>
                </a:lnTo>
                <a:lnTo>
                  <a:pt x="2772" y="3330"/>
                </a:lnTo>
                <a:lnTo>
                  <a:pt x="3326" y="3330"/>
                </a:lnTo>
                <a:lnTo>
                  <a:pt x="3326" y="2775"/>
                </a:lnTo>
                <a:lnTo>
                  <a:pt x="3326" y="0"/>
                </a:lnTo>
                <a:lnTo>
                  <a:pt x="2772" y="0"/>
                </a:lnTo>
                <a:close/>
              </a:path>
            </a:pathLst>
          </a:custGeom>
          <a:solidFill>
            <a:srgbClr val="FAC832"/>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800"/>
          </a:p>
        </p:txBody>
      </p:sp>
      <p:sp>
        <p:nvSpPr>
          <p:cNvPr id="20" name="TextBox 19">
            <a:extLst>
              <a:ext uri="{FF2B5EF4-FFF2-40B4-BE49-F238E27FC236}">
                <a16:creationId xmlns:a16="http://schemas.microsoft.com/office/drawing/2014/main" id="{E3B0E45B-5063-4D28-A23A-AC6A0A8E665C}"/>
              </a:ext>
            </a:extLst>
          </p:cNvPr>
          <p:cNvSpPr txBox="1"/>
          <p:nvPr userDrawn="1"/>
        </p:nvSpPr>
        <p:spPr>
          <a:xfrm>
            <a:off x="387625" y="331200"/>
            <a:ext cx="10730031" cy="720000"/>
          </a:xfrm>
          <a:prstGeom prst="rect">
            <a:avLst/>
          </a:prstGeom>
          <a:noFill/>
        </p:spPr>
        <p:txBody>
          <a:bodyPr wrap="square" lIns="0" tIns="0" rIns="0" bIns="0" rtlCol="0">
            <a:noAutofit/>
          </a:bodyPr>
          <a:lstStyle/>
          <a:p>
            <a:pPr algn="l"/>
            <a:r>
              <a:rPr lang="en-US" sz="4000">
                <a:latin typeface="Arial" panose="020B0604020202020204" pitchFamily="34" charset="0"/>
                <a:cs typeface="Arial" panose="020B0604020202020204" pitchFamily="34" charset="0"/>
              </a:rPr>
              <a:t>Rules of Engagement</a:t>
            </a:r>
            <a:endParaRPr lang="en-CH" sz="4000">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3DB52596-D4F3-433C-AAC2-CF365EB9935E}"/>
              </a:ext>
            </a:extLst>
          </p:cNvPr>
          <p:cNvSpPr txBox="1"/>
          <p:nvPr userDrawn="1"/>
        </p:nvSpPr>
        <p:spPr>
          <a:xfrm>
            <a:off x="948181" y="1418735"/>
            <a:ext cx="3876671" cy="584775"/>
          </a:xfrm>
          <a:prstGeom prst="rect">
            <a:avLst/>
          </a:prstGeom>
          <a:noFill/>
        </p:spPr>
        <p:txBody>
          <a:bodyPr wrap="square" rtlCol="0">
            <a:spAutoFit/>
          </a:bodyPr>
          <a:lstStyle/>
          <a:p>
            <a:pPr algn="r"/>
            <a:r>
              <a:rPr lang="en-US" sz="3200">
                <a:solidFill>
                  <a:schemeClr val="tx1"/>
                </a:solidFill>
                <a:latin typeface="Arial" charset="0"/>
                <a:ea typeface="Arial" charset="0"/>
                <a:cs typeface="Arial" charset="0"/>
              </a:rPr>
              <a:t>Participate</a:t>
            </a:r>
          </a:p>
        </p:txBody>
      </p:sp>
      <p:sp>
        <p:nvSpPr>
          <p:cNvPr id="22" name="TextBox 21">
            <a:extLst>
              <a:ext uri="{FF2B5EF4-FFF2-40B4-BE49-F238E27FC236}">
                <a16:creationId xmlns:a16="http://schemas.microsoft.com/office/drawing/2014/main" id="{F0818550-79F4-46BA-8672-459D7D9A55F3}"/>
              </a:ext>
            </a:extLst>
          </p:cNvPr>
          <p:cNvSpPr txBox="1"/>
          <p:nvPr userDrawn="1"/>
        </p:nvSpPr>
        <p:spPr>
          <a:xfrm>
            <a:off x="7193753" y="1418735"/>
            <a:ext cx="4010027" cy="584775"/>
          </a:xfrm>
          <a:prstGeom prst="rect">
            <a:avLst/>
          </a:prstGeom>
          <a:noFill/>
        </p:spPr>
        <p:txBody>
          <a:bodyPr wrap="square" rtlCol="0">
            <a:spAutoFit/>
          </a:bodyPr>
          <a:lstStyle/>
          <a:p>
            <a:r>
              <a:rPr lang="en-US" sz="3200">
                <a:solidFill>
                  <a:schemeClr val="tx1"/>
                </a:solidFill>
                <a:latin typeface="Arial" charset="0"/>
                <a:ea typeface="Arial" charset="0"/>
                <a:cs typeface="Arial" charset="0"/>
              </a:rPr>
              <a:t>Collaborate</a:t>
            </a:r>
          </a:p>
        </p:txBody>
      </p:sp>
      <p:sp>
        <p:nvSpPr>
          <p:cNvPr id="23" name="TextBox 22">
            <a:extLst>
              <a:ext uri="{FF2B5EF4-FFF2-40B4-BE49-F238E27FC236}">
                <a16:creationId xmlns:a16="http://schemas.microsoft.com/office/drawing/2014/main" id="{085B4B1A-63C8-458B-AB33-A7CB3241538C}"/>
              </a:ext>
            </a:extLst>
          </p:cNvPr>
          <p:cNvSpPr txBox="1"/>
          <p:nvPr userDrawn="1"/>
        </p:nvSpPr>
        <p:spPr>
          <a:xfrm>
            <a:off x="7141408" y="1932849"/>
            <a:ext cx="4010025" cy="400110"/>
          </a:xfrm>
          <a:prstGeom prst="rect">
            <a:avLst/>
          </a:prstGeom>
          <a:noFill/>
        </p:spPr>
        <p:txBody>
          <a:bodyPr wrap="square" rtlCol="0">
            <a:spAutoFit/>
          </a:bodyPr>
          <a:lstStyle/>
          <a:p>
            <a:r>
              <a:rPr lang="en-US" sz="2000">
                <a:solidFill>
                  <a:schemeClr val="tx1"/>
                </a:solidFill>
                <a:latin typeface="Arial" charset="0"/>
                <a:ea typeface="Arial" charset="0"/>
                <a:cs typeface="Arial" charset="0"/>
              </a:rPr>
              <a:t>Work and discuss with your peers</a:t>
            </a:r>
          </a:p>
        </p:txBody>
      </p:sp>
      <p:sp>
        <p:nvSpPr>
          <p:cNvPr id="24" name="TextBox 23">
            <a:extLst>
              <a:ext uri="{FF2B5EF4-FFF2-40B4-BE49-F238E27FC236}">
                <a16:creationId xmlns:a16="http://schemas.microsoft.com/office/drawing/2014/main" id="{D2BAD654-95BA-486E-A07B-6C1EAC9F6544}"/>
              </a:ext>
            </a:extLst>
          </p:cNvPr>
          <p:cNvSpPr txBox="1"/>
          <p:nvPr userDrawn="1"/>
        </p:nvSpPr>
        <p:spPr>
          <a:xfrm>
            <a:off x="948178" y="2675236"/>
            <a:ext cx="3876673" cy="584775"/>
          </a:xfrm>
          <a:prstGeom prst="rect">
            <a:avLst/>
          </a:prstGeom>
          <a:noFill/>
        </p:spPr>
        <p:txBody>
          <a:bodyPr wrap="square" rtlCol="0">
            <a:spAutoFit/>
          </a:bodyPr>
          <a:lstStyle/>
          <a:p>
            <a:pPr algn="r"/>
            <a:r>
              <a:rPr lang="en-US" sz="3200">
                <a:solidFill>
                  <a:schemeClr val="tx1"/>
                </a:solidFill>
                <a:latin typeface="Arial" charset="0"/>
                <a:ea typeface="Arial" charset="0"/>
                <a:cs typeface="Arial" charset="0"/>
              </a:rPr>
              <a:t>Answer</a:t>
            </a:r>
          </a:p>
        </p:txBody>
      </p:sp>
      <p:sp>
        <p:nvSpPr>
          <p:cNvPr id="25" name="TextBox 24">
            <a:extLst>
              <a:ext uri="{FF2B5EF4-FFF2-40B4-BE49-F238E27FC236}">
                <a16:creationId xmlns:a16="http://schemas.microsoft.com/office/drawing/2014/main" id="{BDA48794-99F7-45E7-9BC6-87743EF6EC8C}"/>
              </a:ext>
            </a:extLst>
          </p:cNvPr>
          <p:cNvSpPr txBox="1"/>
          <p:nvPr userDrawn="1"/>
        </p:nvSpPr>
        <p:spPr>
          <a:xfrm>
            <a:off x="7170200" y="2675236"/>
            <a:ext cx="4010027" cy="584775"/>
          </a:xfrm>
          <a:prstGeom prst="rect">
            <a:avLst/>
          </a:prstGeom>
          <a:noFill/>
        </p:spPr>
        <p:txBody>
          <a:bodyPr wrap="square" rtlCol="0">
            <a:spAutoFit/>
          </a:bodyPr>
          <a:lstStyle/>
          <a:p>
            <a:r>
              <a:rPr lang="en-US" sz="3200">
                <a:solidFill>
                  <a:schemeClr val="tx1"/>
                </a:solidFill>
                <a:latin typeface="Arial" charset="0"/>
                <a:ea typeface="Arial" charset="0"/>
                <a:cs typeface="Arial" charset="0"/>
              </a:rPr>
              <a:t>Ask</a:t>
            </a:r>
          </a:p>
        </p:txBody>
      </p:sp>
      <p:sp>
        <p:nvSpPr>
          <p:cNvPr id="26" name="TextBox 25">
            <a:extLst>
              <a:ext uri="{FF2B5EF4-FFF2-40B4-BE49-F238E27FC236}">
                <a16:creationId xmlns:a16="http://schemas.microsoft.com/office/drawing/2014/main" id="{F0B571BA-846E-4383-8DE0-0D8792C492FD}"/>
              </a:ext>
            </a:extLst>
          </p:cNvPr>
          <p:cNvSpPr txBox="1"/>
          <p:nvPr userDrawn="1"/>
        </p:nvSpPr>
        <p:spPr>
          <a:xfrm>
            <a:off x="7141408" y="3199300"/>
            <a:ext cx="4010027" cy="707886"/>
          </a:xfrm>
          <a:prstGeom prst="rect">
            <a:avLst/>
          </a:prstGeom>
          <a:noFill/>
        </p:spPr>
        <p:txBody>
          <a:bodyPr wrap="square" rtlCol="0">
            <a:spAutoFit/>
          </a:bodyPr>
          <a:lstStyle/>
          <a:p>
            <a:r>
              <a:rPr lang="en-US" sz="2000">
                <a:solidFill>
                  <a:schemeClr val="tx1"/>
                </a:solidFill>
                <a:latin typeface="Arial" charset="0"/>
                <a:ea typeface="Arial" charset="0"/>
                <a:cs typeface="Arial" charset="0"/>
              </a:rPr>
              <a:t>Don’t be shy. It’s ok to ask questions to your instructors.</a:t>
            </a:r>
          </a:p>
        </p:txBody>
      </p:sp>
      <p:sp>
        <p:nvSpPr>
          <p:cNvPr id="27" name="TextBox 26">
            <a:extLst>
              <a:ext uri="{FF2B5EF4-FFF2-40B4-BE49-F238E27FC236}">
                <a16:creationId xmlns:a16="http://schemas.microsoft.com/office/drawing/2014/main" id="{8B3AD57E-1BD4-4D29-AD8A-23268C66A583}"/>
              </a:ext>
            </a:extLst>
          </p:cNvPr>
          <p:cNvSpPr txBox="1"/>
          <p:nvPr userDrawn="1"/>
        </p:nvSpPr>
        <p:spPr>
          <a:xfrm>
            <a:off x="948181" y="4396870"/>
            <a:ext cx="3876671" cy="584775"/>
          </a:xfrm>
          <a:prstGeom prst="rect">
            <a:avLst/>
          </a:prstGeom>
          <a:noFill/>
        </p:spPr>
        <p:txBody>
          <a:bodyPr wrap="square" rtlCol="0">
            <a:spAutoFit/>
          </a:bodyPr>
          <a:lstStyle/>
          <a:p>
            <a:pPr algn="r"/>
            <a:r>
              <a:rPr lang="en-US" sz="3200">
                <a:solidFill>
                  <a:schemeClr val="tx1"/>
                </a:solidFill>
                <a:latin typeface="Arial" charset="0"/>
                <a:ea typeface="Arial" charset="0"/>
                <a:cs typeface="Arial" charset="0"/>
              </a:rPr>
              <a:t>Respect</a:t>
            </a:r>
          </a:p>
        </p:txBody>
      </p:sp>
      <p:sp>
        <p:nvSpPr>
          <p:cNvPr id="28" name="TextBox 27">
            <a:extLst>
              <a:ext uri="{FF2B5EF4-FFF2-40B4-BE49-F238E27FC236}">
                <a16:creationId xmlns:a16="http://schemas.microsoft.com/office/drawing/2014/main" id="{6485A882-6431-4757-982D-A3CC3AD198B2}"/>
              </a:ext>
            </a:extLst>
          </p:cNvPr>
          <p:cNvSpPr txBox="1"/>
          <p:nvPr userDrawn="1"/>
        </p:nvSpPr>
        <p:spPr>
          <a:xfrm>
            <a:off x="7170201" y="4396870"/>
            <a:ext cx="4010025" cy="584775"/>
          </a:xfrm>
          <a:prstGeom prst="rect">
            <a:avLst/>
          </a:prstGeom>
          <a:noFill/>
        </p:spPr>
        <p:txBody>
          <a:bodyPr wrap="square" rtlCol="0">
            <a:spAutoFit/>
          </a:bodyPr>
          <a:lstStyle/>
          <a:p>
            <a:r>
              <a:rPr lang="en-US" sz="3200">
                <a:solidFill>
                  <a:schemeClr val="tx1"/>
                </a:solidFill>
                <a:latin typeface="Arial" charset="0"/>
                <a:ea typeface="Arial" charset="0"/>
                <a:cs typeface="Arial" charset="0"/>
              </a:rPr>
              <a:t>Contribute</a:t>
            </a:r>
          </a:p>
        </p:txBody>
      </p:sp>
      <p:sp>
        <p:nvSpPr>
          <p:cNvPr id="29" name="TextBox 28">
            <a:extLst>
              <a:ext uri="{FF2B5EF4-FFF2-40B4-BE49-F238E27FC236}">
                <a16:creationId xmlns:a16="http://schemas.microsoft.com/office/drawing/2014/main" id="{A5315AAF-F06C-4F1E-97EA-7F7B59FE74E4}"/>
              </a:ext>
            </a:extLst>
          </p:cNvPr>
          <p:cNvSpPr txBox="1"/>
          <p:nvPr userDrawn="1"/>
        </p:nvSpPr>
        <p:spPr>
          <a:xfrm>
            <a:off x="7132986" y="4911494"/>
            <a:ext cx="4709925" cy="1015663"/>
          </a:xfrm>
          <a:prstGeom prst="rect">
            <a:avLst/>
          </a:prstGeom>
          <a:noFill/>
        </p:spPr>
        <p:txBody>
          <a:bodyPr wrap="square" rtlCol="0">
            <a:spAutoFit/>
          </a:bodyPr>
          <a:lstStyle/>
          <a:p>
            <a:r>
              <a:rPr lang="en-US" sz="2000">
                <a:solidFill>
                  <a:schemeClr val="tx1"/>
                </a:solidFill>
                <a:latin typeface="Arial" charset="0"/>
                <a:ea typeface="Arial" charset="0"/>
                <a:cs typeface="Arial" charset="0"/>
              </a:rPr>
              <a:t>Your professional experience</a:t>
            </a:r>
          </a:p>
          <a:p>
            <a:r>
              <a:rPr lang="en-US" sz="2000">
                <a:solidFill>
                  <a:schemeClr val="tx1"/>
                </a:solidFill>
                <a:latin typeface="Arial" charset="0"/>
                <a:ea typeface="Arial" charset="0"/>
                <a:cs typeface="Arial" charset="0"/>
              </a:rPr>
              <a:t>can be an asset to others.</a:t>
            </a:r>
          </a:p>
          <a:p>
            <a:r>
              <a:rPr lang="en-US" sz="2000">
                <a:solidFill>
                  <a:schemeClr val="tx1"/>
                </a:solidFill>
                <a:latin typeface="Arial" charset="0"/>
                <a:ea typeface="Arial" charset="0"/>
                <a:cs typeface="Arial" charset="0"/>
              </a:rPr>
              <a:t>Share it when appropriate.</a:t>
            </a:r>
          </a:p>
        </p:txBody>
      </p:sp>
      <p:sp>
        <p:nvSpPr>
          <p:cNvPr id="30" name="TextBox 29">
            <a:extLst>
              <a:ext uri="{FF2B5EF4-FFF2-40B4-BE49-F238E27FC236}">
                <a16:creationId xmlns:a16="http://schemas.microsoft.com/office/drawing/2014/main" id="{AC1C27AC-072C-446E-A914-20DE63CC2469}"/>
              </a:ext>
            </a:extLst>
          </p:cNvPr>
          <p:cNvSpPr txBox="1"/>
          <p:nvPr userDrawn="1"/>
        </p:nvSpPr>
        <p:spPr>
          <a:xfrm>
            <a:off x="1643289" y="1932849"/>
            <a:ext cx="3152772" cy="400110"/>
          </a:xfrm>
          <a:prstGeom prst="rect">
            <a:avLst/>
          </a:prstGeom>
          <a:noFill/>
        </p:spPr>
        <p:txBody>
          <a:bodyPr wrap="square" rtlCol="0">
            <a:spAutoFit/>
          </a:bodyPr>
          <a:lstStyle/>
          <a:p>
            <a:pPr algn="r"/>
            <a:r>
              <a:rPr lang="en-US" sz="2000">
                <a:solidFill>
                  <a:schemeClr val="tx1"/>
                </a:solidFill>
                <a:latin typeface="Arial" charset="0"/>
                <a:ea typeface="Arial" charset="0"/>
                <a:cs typeface="Arial" charset="0"/>
              </a:rPr>
              <a:t>In class activities</a:t>
            </a:r>
          </a:p>
        </p:txBody>
      </p:sp>
      <p:sp>
        <p:nvSpPr>
          <p:cNvPr id="31" name="TextBox 30">
            <a:extLst>
              <a:ext uri="{FF2B5EF4-FFF2-40B4-BE49-F238E27FC236}">
                <a16:creationId xmlns:a16="http://schemas.microsoft.com/office/drawing/2014/main" id="{2C1140FE-73D0-4485-8ED9-9F7574985EE0}"/>
              </a:ext>
            </a:extLst>
          </p:cNvPr>
          <p:cNvSpPr txBox="1"/>
          <p:nvPr userDrawn="1"/>
        </p:nvSpPr>
        <p:spPr>
          <a:xfrm>
            <a:off x="1553299" y="3202210"/>
            <a:ext cx="3341379" cy="707886"/>
          </a:xfrm>
          <a:prstGeom prst="rect">
            <a:avLst/>
          </a:prstGeom>
          <a:noFill/>
        </p:spPr>
        <p:txBody>
          <a:bodyPr wrap="square" rtlCol="0">
            <a:spAutoFit/>
          </a:bodyPr>
          <a:lstStyle/>
          <a:p>
            <a:pPr algn="r"/>
            <a:r>
              <a:rPr lang="en-US" sz="2000">
                <a:solidFill>
                  <a:schemeClr val="tx1"/>
                </a:solidFill>
                <a:latin typeface="Arial" charset="0"/>
                <a:ea typeface="Arial" charset="0"/>
                <a:cs typeface="Arial" charset="0"/>
              </a:rPr>
              <a:t>Be ready to answer</a:t>
            </a:r>
          </a:p>
          <a:p>
            <a:pPr algn="r"/>
            <a:r>
              <a:rPr lang="en-US" sz="2000">
                <a:solidFill>
                  <a:schemeClr val="tx1"/>
                </a:solidFill>
                <a:latin typeface="Arial" charset="0"/>
                <a:ea typeface="Arial" charset="0"/>
                <a:cs typeface="Arial" charset="0"/>
              </a:rPr>
              <a:t>questions when called upon</a:t>
            </a:r>
          </a:p>
        </p:txBody>
      </p:sp>
      <p:sp>
        <p:nvSpPr>
          <p:cNvPr id="32" name="TextBox 31">
            <a:extLst>
              <a:ext uri="{FF2B5EF4-FFF2-40B4-BE49-F238E27FC236}">
                <a16:creationId xmlns:a16="http://schemas.microsoft.com/office/drawing/2014/main" id="{515FAF32-4869-4FB0-932F-4538097AF357}"/>
              </a:ext>
            </a:extLst>
          </p:cNvPr>
          <p:cNvSpPr txBox="1"/>
          <p:nvPr userDrawn="1"/>
        </p:nvSpPr>
        <p:spPr>
          <a:xfrm>
            <a:off x="1009585" y="4911495"/>
            <a:ext cx="3876671" cy="707886"/>
          </a:xfrm>
          <a:prstGeom prst="rect">
            <a:avLst/>
          </a:prstGeom>
          <a:noFill/>
        </p:spPr>
        <p:txBody>
          <a:bodyPr wrap="square" rtlCol="0">
            <a:spAutoFit/>
          </a:bodyPr>
          <a:lstStyle/>
          <a:p>
            <a:pPr algn="r"/>
            <a:r>
              <a:rPr lang="en-US" sz="2000">
                <a:solidFill>
                  <a:schemeClr val="tx1"/>
                </a:solidFill>
                <a:latin typeface="Arial" charset="0"/>
                <a:ea typeface="Arial" charset="0"/>
                <a:cs typeface="Arial" charset="0"/>
              </a:rPr>
              <a:t>Be respectful of others</a:t>
            </a:r>
          </a:p>
          <a:p>
            <a:pPr algn="r"/>
            <a:r>
              <a:rPr lang="en-US" sz="2000">
                <a:solidFill>
                  <a:schemeClr val="tx1"/>
                </a:solidFill>
                <a:latin typeface="Arial" charset="0"/>
                <a:ea typeface="Arial" charset="0"/>
                <a:cs typeface="Arial" charset="0"/>
              </a:rPr>
              <a:t>and act with professionalism</a:t>
            </a:r>
          </a:p>
        </p:txBody>
      </p:sp>
      <p:grpSp>
        <p:nvGrpSpPr>
          <p:cNvPr id="13" name="Group 12">
            <a:extLst>
              <a:ext uri="{FF2B5EF4-FFF2-40B4-BE49-F238E27FC236}">
                <a16:creationId xmlns:a16="http://schemas.microsoft.com/office/drawing/2014/main" id="{26E6E769-93BD-4597-8B56-EBEBB23EE529}"/>
              </a:ext>
            </a:extLst>
          </p:cNvPr>
          <p:cNvGrpSpPr/>
          <p:nvPr userDrawn="1"/>
        </p:nvGrpSpPr>
        <p:grpSpPr>
          <a:xfrm>
            <a:off x="5455444" y="1317651"/>
            <a:ext cx="991501" cy="953447"/>
            <a:chOff x="4151691" y="1313313"/>
            <a:chExt cx="743626" cy="953447"/>
          </a:xfrm>
        </p:grpSpPr>
        <p:grpSp>
          <p:nvGrpSpPr>
            <p:cNvPr id="34" name="Group 33">
              <a:extLst>
                <a:ext uri="{FF2B5EF4-FFF2-40B4-BE49-F238E27FC236}">
                  <a16:creationId xmlns:a16="http://schemas.microsoft.com/office/drawing/2014/main" id="{1AAD491C-FB54-4DBB-84BE-628A381121FA}"/>
                </a:ext>
              </a:extLst>
            </p:cNvPr>
            <p:cNvGrpSpPr/>
            <p:nvPr userDrawn="1"/>
          </p:nvGrpSpPr>
          <p:grpSpPr>
            <a:xfrm>
              <a:off x="4590530" y="1656455"/>
              <a:ext cx="304787" cy="610305"/>
              <a:chOff x="7426679" y="3130532"/>
              <a:chExt cx="659036" cy="1319652"/>
            </a:xfrm>
            <a:solidFill>
              <a:srgbClr val="1E32FA"/>
            </a:solidFill>
          </p:grpSpPr>
          <p:sp>
            <p:nvSpPr>
              <p:cNvPr id="42" name="Freeform 5">
                <a:extLst>
                  <a:ext uri="{FF2B5EF4-FFF2-40B4-BE49-F238E27FC236}">
                    <a16:creationId xmlns:a16="http://schemas.microsoft.com/office/drawing/2014/main" id="{87B61BCD-F0E0-45F3-8B11-31AE7726D190}"/>
                  </a:ext>
                </a:extLst>
              </p:cNvPr>
              <p:cNvSpPr>
                <a:spLocks noChangeAspect="1"/>
              </p:cNvSpPr>
              <p:nvPr/>
            </p:nvSpPr>
            <p:spPr bwMode="auto">
              <a:xfrm>
                <a:off x="7426679" y="3790358"/>
                <a:ext cx="659036" cy="659826"/>
              </a:xfrm>
              <a:custGeom>
                <a:avLst/>
                <a:gdLst>
                  <a:gd name="T0" fmla="*/ 0 w 3326"/>
                  <a:gd name="T1" fmla="*/ 0 h 3330"/>
                  <a:gd name="T2" fmla="*/ 0 w 3326"/>
                  <a:gd name="T3" fmla="*/ 1665 h 3330"/>
                  <a:gd name="T4" fmla="*/ 1109 w 3326"/>
                  <a:gd name="T5" fmla="*/ 1665 h 3330"/>
                  <a:gd name="T6" fmla="*/ 1109 w 3326"/>
                  <a:gd name="T7" fmla="*/ 3330 h 3330"/>
                  <a:gd name="T8" fmla="*/ 3326 w 3326"/>
                  <a:gd name="T9" fmla="*/ 3330 h 3330"/>
                  <a:gd name="T10" fmla="*/ 3326 w 3326"/>
                  <a:gd name="T11" fmla="*/ 0 h 3330"/>
                  <a:gd name="T12" fmla="*/ 0 w 3326"/>
                  <a:gd name="T13" fmla="*/ 0 h 3330"/>
                </a:gdLst>
                <a:ahLst/>
                <a:cxnLst>
                  <a:cxn ang="0">
                    <a:pos x="T0" y="T1"/>
                  </a:cxn>
                  <a:cxn ang="0">
                    <a:pos x="T2" y="T3"/>
                  </a:cxn>
                  <a:cxn ang="0">
                    <a:pos x="T4" y="T5"/>
                  </a:cxn>
                  <a:cxn ang="0">
                    <a:pos x="T6" y="T7"/>
                  </a:cxn>
                  <a:cxn ang="0">
                    <a:pos x="T8" y="T9"/>
                  </a:cxn>
                  <a:cxn ang="0">
                    <a:pos x="T10" y="T11"/>
                  </a:cxn>
                  <a:cxn ang="0">
                    <a:pos x="T12" y="T13"/>
                  </a:cxn>
                </a:cxnLst>
                <a:rect l="0" t="0" r="r" b="b"/>
                <a:pathLst>
                  <a:path w="3326" h="3330">
                    <a:moveTo>
                      <a:pt x="0" y="0"/>
                    </a:moveTo>
                    <a:lnTo>
                      <a:pt x="0" y="1665"/>
                    </a:lnTo>
                    <a:lnTo>
                      <a:pt x="1109" y="1665"/>
                    </a:lnTo>
                    <a:lnTo>
                      <a:pt x="1109" y="3330"/>
                    </a:lnTo>
                    <a:lnTo>
                      <a:pt x="3326" y="3330"/>
                    </a:lnTo>
                    <a:lnTo>
                      <a:pt x="3326" y="0"/>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GB" sz="1800">
                  <a:latin typeface="Arial" panose="020B0604020202020204" pitchFamily="34" charset="0"/>
                  <a:cs typeface="Arial" panose="020B0604020202020204" pitchFamily="34" charset="0"/>
                </a:endParaRPr>
              </a:p>
            </p:txBody>
          </p:sp>
          <p:sp>
            <p:nvSpPr>
              <p:cNvPr id="43" name="Oval 42">
                <a:extLst>
                  <a:ext uri="{FF2B5EF4-FFF2-40B4-BE49-F238E27FC236}">
                    <a16:creationId xmlns:a16="http://schemas.microsoft.com/office/drawing/2014/main" id="{A1D75C92-D6B4-4161-AB6A-281D94D5C999}"/>
                  </a:ext>
                </a:extLst>
              </p:cNvPr>
              <p:cNvSpPr>
                <a:spLocks noChangeAspect="1" noChangeArrowheads="1"/>
              </p:cNvSpPr>
              <p:nvPr/>
            </p:nvSpPr>
            <p:spPr bwMode="auto">
              <a:xfrm>
                <a:off x="7426679" y="3130532"/>
                <a:ext cx="659036" cy="659826"/>
              </a:xfrm>
              <a:prstGeom prst="ellipse">
                <a:avLst/>
              </a:prstGeom>
              <a:grpFill/>
              <a:ln>
                <a:noFill/>
              </a:ln>
            </p:spPr>
            <p:txBody>
              <a:bodyPr vert="horz" wrap="square" lIns="91440" tIns="45720" rIns="91440" bIns="45720" numCol="1" anchor="t" anchorCtr="0" compatLnSpc="1">
                <a:prstTxWarp prst="textNoShape">
                  <a:avLst/>
                </a:prstTxWarp>
              </a:bodyPr>
              <a:lstStyle/>
              <a:p>
                <a:endParaRPr lang="en-GB" sz="1800">
                  <a:latin typeface="Arial" panose="020B0604020202020204" pitchFamily="34" charset="0"/>
                  <a:cs typeface="Arial" panose="020B0604020202020204" pitchFamily="34" charset="0"/>
                </a:endParaRPr>
              </a:p>
            </p:txBody>
          </p:sp>
        </p:grpSp>
        <p:grpSp>
          <p:nvGrpSpPr>
            <p:cNvPr id="35" name="Group 34">
              <a:extLst>
                <a:ext uri="{FF2B5EF4-FFF2-40B4-BE49-F238E27FC236}">
                  <a16:creationId xmlns:a16="http://schemas.microsoft.com/office/drawing/2014/main" id="{2FFA5AAE-8490-46AA-AC63-AC9D57C2F2E4}"/>
                </a:ext>
              </a:extLst>
            </p:cNvPr>
            <p:cNvGrpSpPr/>
            <p:nvPr userDrawn="1"/>
          </p:nvGrpSpPr>
          <p:grpSpPr>
            <a:xfrm flipH="1">
              <a:off x="4151691" y="1656455"/>
              <a:ext cx="304787" cy="610305"/>
              <a:chOff x="6059434" y="3130532"/>
              <a:chExt cx="659036" cy="1319652"/>
            </a:xfrm>
            <a:solidFill>
              <a:srgbClr val="1E32FA"/>
            </a:solidFill>
          </p:grpSpPr>
          <p:sp>
            <p:nvSpPr>
              <p:cNvPr id="40" name="Freeform 5">
                <a:extLst>
                  <a:ext uri="{FF2B5EF4-FFF2-40B4-BE49-F238E27FC236}">
                    <a16:creationId xmlns:a16="http://schemas.microsoft.com/office/drawing/2014/main" id="{F5A510EB-6894-47C3-AF60-52899E580155}"/>
                  </a:ext>
                </a:extLst>
              </p:cNvPr>
              <p:cNvSpPr>
                <a:spLocks noChangeAspect="1"/>
              </p:cNvSpPr>
              <p:nvPr/>
            </p:nvSpPr>
            <p:spPr bwMode="auto">
              <a:xfrm>
                <a:off x="6059434" y="3790358"/>
                <a:ext cx="659036" cy="659826"/>
              </a:xfrm>
              <a:custGeom>
                <a:avLst/>
                <a:gdLst>
                  <a:gd name="T0" fmla="*/ 0 w 3326"/>
                  <a:gd name="T1" fmla="*/ 0 h 3330"/>
                  <a:gd name="T2" fmla="*/ 0 w 3326"/>
                  <a:gd name="T3" fmla="*/ 1665 h 3330"/>
                  <a:gd name="T4" fmla="*/ 1109 w 3326"/>
                  <a:gd name="T5" fmla="*/ 1665 h 3330"/>
                  <a:gd name="T6" fmla="*/ 1109 w 3326"/>
                  <a:gd name="T7" fmla="*/ 3330 h 3330"/>
                  <a:gd name="T8" fmla="*/ 3326 w 3326"/>
                  <a:gd name="T9" fmla="*/ 3330 h 3330"/>
                  <a:gd name="T10" fmla="*/ 3326 w 3326"/>
                  <a:gd name="T11" fmla="*/ 0 h 3330"/>
                  <a:gd name="T12" fmla="*/ 0 w 3326"/>
                  <a:gd name="T13" fmla="*/ 0 h 3330"/>
                </a:gdLst>
                <a:ahLst/>
                <a:cxnLst>
                  <a:cxn ang="0">
                    <a:pos x="T0" y="T1"/>
                  </a:cxn>
                  <a:cxn ang="0">
                    <a:pos x="T2" y="T3"/>
                  </a:cxn>
                  <a:cxn ang="0">
                    <a:pos x="T4" y="T5"/>
                  </a:cxn>
                  <a:cxn ang="0">
                    <a:pos x="T6" y="T7"/>
                  </a:cxn>
                  <a:cxn ang="0">
                    <a:pos x="T8" y="T9"/>
                  </a:cxn>
                  <a:cxn ang="0">
                    <a:pos x="T10" y="T11"/>
                  </a:cxn>
                  <a:cxn ang="0">
                    <a:pos x="T12" y="T13"/>
                  </a:cxn>
                </a:cxnLst>
                <a:rect l="0" t="0" r="r" b="b"/>
                <a:pathLst>
                  <a:path w="3326" h="3330">
                    <a:moveTo>
                      <a:pt x="0" y="0"/>
                    </a:moveTo>
                    <a:lnTo>
                      <a:pt x="0" y="1665"/>
                    </a:lnTo>
                    <a:lnTo>
                      <a:pt x="1109" y="1665"/>
                    </a:lnTo>
                    <a:lnTo>
                      <a:pt x="1109" y="3330"/>
                    </a:lnTo>
                    <a:lnTo>
                      <a:pt x="3326" y="3330"/>
                    </a:lnTo>
                    <a:lnTo>
                      <a:pt x="3326" y="0"/>
                    </a:lnTo>
                    <a:lnTo>
                      <a:pt x="0" y="0"/>
                    </a:lnTo>
                    <a:close/>
                  </a:path>
                </a:pathLst>
              </a:custGeom>
              <a:solidFill>
                <a:srgbClr val="FAC832"/>
              </a:solidFill>
              <a:ln>
                <a:noFill/>
              </a:ln>
            </p:spPr>
            <p:txBody>
              <a:bodyPr vert="horz" wrap="square" lIns="91440" tIns="45720" rIns="91440" bIns="45720" numCol="1" anchor="t" anchorCtr="0" compatLnSpc="1">
                <a:prstTxWarp prst="textNoShape">
                  <a:avLst/>
                </a:prstTxWarp>
              </a:bodyPr>
              <a:lstStyle/>
              <a:p>
                <a:endParaRPr lang="en-GB" sz="1800">
                  <a:latin typeface="Arial" panose="020B0604020202020204" pitchFamily="34" charset="0"/>
                  <a:cs typeface="Arial" panose="020B0604020202020204" pitchFamily="34" charset="0"/>
                </a:endParaRPr>
              </a:p>
            </p:txBody>
          </p:sp>
          <p:sp>
            <p:nvSpPr>
              <p:cNvPr id="41" name="Oval 40">
                <a:extLst>
                  <a:ext uri="{FF2B5EF4-FFF2-40B4-BE49-F238E27FC236}">
                    <a16:creationId xmlns:a16="http://schemas.microsoft.com/office/drawing/2014/main" id="{8EA2FC19-1B28-43BC-BD02-F1AF3857E3A5}"/>
                  </a:ext>
                </a:extLst>
              </p:cNvPr>
              <p:cNvSpPr>
                <a:spLocks noChangeAspect="1" noChangeArrowheads="1"/>
              </p:cNvSpPr>
              <p:nvPr/>
            </p:nvSpPr>
            <p:spPr bwMode="auto">
              <a:xfrm>
                <a:off x="6059434" y="3130532"/>
                <a:ext cx="659036" cy="659826"/>
              </a:xfrm>
              <a:prstGeom prst="ellipse">
                <a:avLst/>
              </a:prstGeom>
              <a:solidFill>
                <a:srgbClr val="FAC832"/>
              </a:solidFill>
              <a:ln>
                <a:noFill/>
              </a:ln>
            </p:spPr>
            <p:txBody>
              <a:bodyPr vert="horz" wrap="square" lIns="91440" tIns="45720" rIns="91440" bIns="45720" numCol="1" anchor="t" anchorCtr="0" compatLnSpc="1">
                <a:prstTxWarp prst="textNoShape">
                  <a:avLst/>
                </a:prstTxWarp>
              </a:bodyPr>
              <a:lstStyle/>
              <a:p>
                <a:endParaRPr lang="en-GB" sz="1800">
                  <a:latin typeface="Arial" panose="020B0604020202020204" pitchFamily="34" charset="0"/>
                  <a:cs typeface="Arial" panose="020B0604020202020204" pitchFamily="34" charset="0"/>
                </a:endParaRPr>
              </a:p>
            </p:txBody>
          </p:sp>
        </p:grpSp>
        <p:sp>
          <p:nvSpPr>
            <p:cNvPr id="36" name="Freeform 5">
              <a:extLst>
                <a:ext uri="{FF2B5EF4-FFF2-40B4-BE49-F238E27FC236}">
                  <a16:creationId xmlns:a16="http://schemas.microsoft.com/office/drawing/2014/main" id="{7D42C1BD-DCCC-42CE-B718-527BB978AC1E}"/>
                </a:ext>
              </a:extLst>
            </p:cNvPr>
            <p:cNvSpPr>
              <a:spLocks noChangeAspect="1" noEditPoints="1"/>
            </p:cNvSpPr>
            <p:nvPr userDrawn="1"/>
          </p:nvSpPr>
          <p:spPr bwMode="auto">
            <a:xfrm>
              <a:off x="4513978" y="1313313"/>
              <a:ext cx="140887" cy="141056"/>
            </a:xfrm>
            <a:custGeom>
              <a:avLst/>
              <a:gdLst>
                <a:gd name="T0" fmla="*/ 0 w 3326"/>
                <a:gd name="T1" fmla="*/ 0 h 3330"/>
                <a:gd name="T2" fmla="*/ 0 w 3326"/>
                <a:gd name="T3" fmla="*/ 3330 h 3330"/>
                <a:gd name="T4" fmla="*/ 3326 w 3326"/>
                <a:gd name="T5" fmla="*/ 3330 h 3330"/>
                <a:gd name="T6" fmla="*/ 3326 w 3326"/>
                <a:gd name="T7" fmla="*/ 0 h 3330"/>
                <a:gd name="T8" fmla="*/ 0 w 3326"/>
                <a:gd name="T9" fmla="*/ 0 h 3330"/>
                <a:gd name="T10" fmla="*/ 2772 w 3326"/>
                <a:gd name="T11" fmla="*/ 2775 h 3330"/>
                <a:gd name="T12" fmla="*/ 554 w 3326"/>
                <a:gd name="T13" fmla="*/ 2775 h 3330"/>
                <a:gd name="T14" fmla="*/ 554 w 3326"/>
                <a:gd name="T15" fmla="*/ 555 h 3330"/>
                <a:gd name="T16" fmla="*/ 2772 w 3326"/>
                <a:gd name="T17" fmla="*/ 555 h 3330"/>
                <a:gd name="T18" fmla="*/ 2772 w 3326"/>
                <a:gd name="T19" fmla="*/ 2775 h 3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26" h="3330">
                  <a:moveTo>
                    <a:pt x="0" y="0"/>
                  </a:moveTo>
                  <a:lnTo>
                    <a:pt x="0" y="3330"/>
                  </a:lnTo>
                  <a:lnTo>
                    <a:pt x="3326" y="3330"/>
                  </a:lnTo>
                  <a:lnTo>
                    <a:pt x="3326" y="0"/>
                  </a:lnTo>
                  <a:lnTo>
                    <a:pt x="0" y="0"/>
                  </a:lnTo>
                  <a:close/>
                  <a:moveTo>
                    <a:pt x="2772" y="2775"/>
                  </a:moveTo>
                  <a:lnTo>
                    <a:pt x="554" y="2775"/>
                  </a:lnTo>
                  <a:lnTo>
                    <a:pt x="554" y="555"/>
                  </a:lnTo>
                  <a:lnTo>
                    <a:pt x="2772" y="555"/>
                  </a:lnTo>
                  <a:lnTo>
                    <a:pt x="2772" y="2775"/>
                  </a:lnTo>
                  <a:close/>
                </a:path>
              </a:pathLst>
            </a:custGeom>
            <a:solidFill>
              <a:srgbClr val="F04632"/>
            </a:solidFill>
            <a:ln>
              <a:noFill/>
            </a:ln>
          </p:spPr>
          <p:txBody>
            <a:bodyPr vert="horz" wrap="square" lIns="91440" tIns="45720" rIns="91440" bIns="45720" numCol="1" anchor="t" anchorCtr="0" compatLnSpc="1">
              <a:prstTxWarp prst="textNoShape">
                <a:avLst/>
              </a:prstTxWarp>
            </a:bodyPr>
            <a:lstStyle/>
            <a:p>
              <a:endParaRPr lang="en-GB" sz="1800">
                <a:latin typeface="Arial" panose="020B0604020202020204" pitchFamily="34" charset="0"/>
                <a:cs typeface="Arial" panose="020B0604020202020204" pitchFamily="34" charset="0"/>
              </a:endParaRPr>
            </a:p>
          </p:txBody>
        </p:sp>
        <p:sp>
          <p:nvSpPr>
            <p:cNvPr id="37" name="Freeform 5">
              <a:extLst>
                <a:ext uri="{FF2B5EF4-FFF2-40B4-BE49-F238E27FC236}">
                  <a16:creationId xmlns:a16="http://schemas.microsoft.com/office/drawing/2014/main" id="{F319D71C-2A63-4F4A-BC3F-CC5120775C5D}"/>
                </a:ext>
              </a:extLst>
            </p:cNvPr>
            <p:cNvSpPr>
              <a:spLocks noChangeAspect="1" noEditPoints="1"/>
            </p:cNvSpPr>
            <p:nvPr userDrawn="1"/>
          </p:nvSpPr>
          <p:spPr bwMode="auto">
            <a:xfrm>
              <a:off x="4513978" y="1466529"/>
              <a:ext cx="140887" cy="141056"/>
            </a:xfrm>
            <a:custGeom>
              <a:avLst/>
              <a:gdLst>
                <a:gd name="T0" fmla="*/ 0 w 2880"/>
                <a:gd name="T1" fmla="*/ 0 h 2880"/>
                <a:gd name="T2" fmla="*/ 0 w 2880"/>
                <a:gd name="T3" fmla="*/ 2880 h 2880"/>
                <a:gd name="T4" fmla="*/ 2880 w 2880"/>
                <a:gd name="T5" fmla="*/ 2880 h 2880"/>
                <a:gd name="T6" fmla="*/ 2880 w 2880"/>
                <a:gd name="T7" fmla="*/ 0 h 2880"/>
                <a:gd name="T8" fmla="*/ 0 w 2880"/>
                <a:gd name="T9" fmla="*/ 0 h 2880"/>
                <a:gd name="T10" fmla="*/ 1440 w 2880"/>
                <a:gd name="T11" fmla="*/ 2400 h 2880"/>
                <a:gd name="T12" fmla="*/ 480 w 2880"/>
                <a:gd name="T13" fmla="*/ 1440 h 2880"/>
                <a:gd name="T14" fmla="*/ 1440 w 2880"/>
                <a:gd name="T15" fmla="*/ 480 h 2880"/>
                <a:gd name="T16" fmla="*/ 2400 w 2880"/>
                <a:gd name="T17" fmla="*/ 1440 h 2880"/>
                <a:gd name="T18" fmla="*/ 1440 w 2880"/>
                <a:gd name="T19" fmla="*/ 2400 h 28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80" h="2880">
                  <a:moveTo>
                    <a:pt x="0" y="0"/>
                  </a:moveTo>
                  <a:cubicBezTo>
                    <a:pt x="0" y="2880"/>
                    <a:pt x="0" y="2880"/>
                    <a:pt x="0" y="2880"/>
                  </a:cubicBezTo>
                  <a:cubicBezTo>
                    <a:pt x="2880" y="2880"/>
                    <a:pt x="2880" y="2880"/>
                    <a:pt x="2880" y="2880"/>
                  </a:cubicBezTo>
                  <a:cubicBezTo>
                    <a:pt x="2880" y="0"/>
                    <a:pt x="2880" y="0"/>
                    <a:pt x="2880" y="0"/>
                  </a:cubicBezTo>
                  <a:lnTo>
                    <a:pt x="0" y="0"/>
                  </a:lnTo>
                  <a:close/>
                  <a:moveTo>
                    <a:pt x="1440" y="2400"/>
                  </a:moveTo>
                  <a:cubicBezTo>
                    <a:pt x="910" y="2400"/>
                    <a:pt x="480" y="1970"/>
                    <a:pt x="480" y="1440"/>
                  </a:cubicBezTo>
                  <a:cubicBezTo>
                    <a:pt x="480" y="910"/>
                    <a:pt x="910" y="480"/>
                    <a:pt x="1440" y="480"/>
                  </a:cubicBezTo>
                  <a:cubicBezTo>
                    <a:pt x="1970" y="480"/>
                    <a:pt x="2400" y="910"/>
                    <a:pt x="2400" y="1440"/>
                  </a:cubicBezTo>
                  <a:cubicBezTo>
                    <a:pt x="2400" y="1970"/>
                    <a:pt x="1970" y="2400"/>
                    <a:pt x="1440" y="2400"/>
                  </a:cubicBezTo>
                  <a:close/>
                </a:path>
              </a:pathLst>
            </a:custGeom>
            <a:solidFill>
              <a:srgbClr val="1E32FA"/>
            </a:solidFill>
            <a:ln>
              <a:noFill/>
            </a:ln>
          </p:spPr>
          <p:txBody>
            <a:bodyPr vert="horz" wrap="square" lIns="91440" tIns="45720" rIns="91440" bIns="45720" numCol="1" anchor="t" anchorCtr="0" compatLnSpc="1">
              <a:prstTxWarp prst="textNoShape">
                <a:avLst/>
              </a:prstTxWarp>
            </a:bodyPr>
            <a:lstStyle/>
            <a:p>
              <a:endParaRPr lang="en-GB" sz="1800">
                <a:latin typeface="Arial" panose="020B0604020202020204" pitchFamily="34" charset="0"/>
                <a:cs typeface="Arial" panose="020B0604020202020204" pitchFamily="34" charset="0"/>
              </a:endParaRPr>
            </a:p>
          </p:txBody>
        </p:sp>
        <p:sp>
          <p:nvSpPr>
            <p:cNvPr id="38" name="Freeform 5">
              <a:extLst>
                <a:ext uri="{FF2B5EF4-FFF2-40B4-BE49-F238E27FC236}">
                  <a16:creationId xmlns:a16="http://schemas.microsoft.com/office/drawing/2014/main" id="{C071467B-29C0-4E75-A24B-C05EDC1369A7}"/>
                </a:ext>
              </a:extLst>
            </p:cNvPr>
            <p:cNvSpPr>
              <a:spLocks noChangeAspect="1" noEditPoints="1"/>
            </p:cNvSpPr>
            <p:nvPr userDrawn="1"/>
          </p:nvSpPr>
          <p:spPr bwMode="auto">
            <a:xfrm>
              <a:off x="4354851" y="1466529"/>
              <a:ext cx="140887" cy="141056"/>
            </a:xfrm>
            <a:custGeom>
              <a:avLst/>
              <a:gdLst>
                <a:gd name="T0" fmla="*/ 1920 w 2880"/>
                <a:gd name="T1" fmla="*/ 0 h 2880"/>
                <a:gd name="T2" fmla="*/ 960 w 2880"/>
                <a:gd name="T3" fmla="*/ 0 h 2880"/>
                <a:gd name="T4" fmla="*/ 0 w 2880"/>
                <a:gd name="T5" fmla="*/ 960 h 2880"/>
                <a:gd name="T6" fmla="*/ 0 w 2880"/>
                <a:gd name="T7" fmla="*/ 1920 h 2880"/>
                <a:gd name="T8" fmla="*/ 960 w 2880"/>
                <a:gd name="T9" fmla="*/ 2880 h 2880"/>
                <a:gd name="T10" fmla="*/ 1920 w 2880"/>
                <a:gd name="T11" fmla="*/ 2880 h 2880"/>
                <a:gd name="T12" fmla="*/ 2880 w 2880"/>
                <a:gd name="T13" fmla="*/ 1920 h 2880"/>
                <a:gd name="T14" fmla="*/ 2880 w 2880"/>
                <a:gd name="T15" fmla="*/ 960 h 2880"/>
                <a:gd name="T16" fmla="*/ 1920 w 2880"/>
                <a:gd name="T17" fmla="*/ 0 h 2880"/>
                <a:gd name="T18" fmla="*/ 1440 w 2880"/>
                <a:gd name="T19" fmla="*/ 1920 h 2880"/>
                <a:gd name="T20" fmla="*/ 960 w 2880"/>
                <a:gd name="T21" fmla="*/ 1440 h 2880"/>
                <a:gd name="T22" fmla="*/ 1440 w 2880"/>
                <a:gd name="T23" fmla="*/ 960 h 2880"/>
                <a:gd name="T24" fmla="*/ 1920 w 2880"/>
                <a:gd name="T25" fmla="*/ 1440 h 2880"/>
                <a:gd name="T26" fmla="*/ 1440 w 2880"/>
                <a:gd name="T27" fmla="*/ 1920 h 28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80" h="2880">
                  <a:moveTo>
                    <a:pt x="1920" y="0"/>
                  </a:moveTo>
                  <a:cubicBezTo>
                    <a:pt x="960" y="0"/>
                    <a:pt x="960" y="0"/>
                    <a:pt x="960" y="0"/>
                  </a:cubicBezTo>
                  <a:cubicBezTo>
                    <a:pt x="0" y="960"/>
                    <a:pt x="0" y="960"/>
                    <a:pt x="0" y="960"/>
                  </a:cubicBezTo>
                  <a:cubicBezTo>
                    <a:pt x="0" y="1920"/>
                    <a:pt x="0" y="1920"/>
                    <a:pt x="0" y="1920"/>
                  </a:cubicBezTo>
                  <a:cubicBezTo>
                    <a:pt x="960" y="2880"/>
                    <a:pt x="960" y="2880"/>
                    <a:pt x="960" y="2880"/>
                  </a:cubicBezTo>
                  <a:cubicBezTo>
                    <a:pt x="1920" y="2880"/>
                    <a:pt x="1920" y="2880"/>
                    <a:pt x="1920" y="2880"/>
                  </a:cubicBezTo>
                  <a:cubicBezTo>
                    <a:pt x="2880" y="1920"/>
                    <a:pt x="2880" y="1920"/>
                    <a:pt x="2880" y="1920"/>
                  </a:cubicBezTo>
                  <a:cubicBezTo>
                    <a:pt x="2880" y="960"/>
                    <a:pt x="2880" y="960"/>
                    <a:pt x="2880" y="960"/>
                  </a:cubicBezTo>
                  <a:lnTo>
                    <a:pt x="1920" y="0"/>
                  </a:lnTo>
                  <a:close/>
                  <a:moveTo>
                    <a:pt x="1440" y="1920"/>
                  </a:moveTo>
                  <a:cubicBezTo>
                    <a:pt x="1175" y="1920"/>
                    <a:pt x="960" y="1705"/>
                    <a:pt x="960" y="1440"/>
                  </a:cubicBezTo>
                  <a:cubicBezTo>
                    <a:pt x="960" y="1175"/>
                    <a:pt x="1175" y="960"/>
                    <a:pt x="1440" y="960"/>
                  </a:cubicBezTo>
                  <a:cubicBezTo>
                    <a:pt x="1705" y="960"/>
                    <a:pt x="1920" y="1175"/>
                    <a:pt x="1920" y="1440"/>
                  </a:cubicBezTo>
                  <a:cubicBezTo>
                    <a:pt x="1920" y="1705"/>
                    <a:pt x="1705" y="1920"/>
                    <a:pt x="1440" y="1920"/>
                  </a:cubicBezTo>
                  <a:close/>
                </a:path>
              </a:pathLst>
            </a:custGeom>
            <a:solidFill>
              <a:srgbClr val="F04632"/>
            </a:solidFill>
            <a:ln>
              <a:noFill/>
            </a:ln>
          </p:spPr>
          <p:txBody>
            <a:bodyPr vert="horz" wrap="square" lIns="91440" tIns="45720" rIns="91440" bIns="45720" numCol="1" anchor="t" anchorCtr="0" compatLnSpc="1">
              <a:prstTxWarp prst="textNoShape">
                <a:avLst/>
              </a:prstTxWarp>
            </a:bodyPr>
            <a:lstStyle/>
            <a:p>
              <a:endParaRPr lang="en-GB" sz="1800">
                <a:latin typeface="Arial" panose="020B0604020202020204" pitchFamily="34" charset="0"/>
                <a:cs typeface="Arial" panose="020B0604020202020204" pitchFamily="34" charset="0"/>
              </a:endParaRPr>
            </a:p>
          </p:txBody>
        </p:sp>
        <p:sp>
          <p:nvSpPr>
            <p:cNvPr id="39" name="Freeform 5">
              <a:extLst>
                <a:ext uri="{FF2B5EF4-FFF2-40B4-BE49-F238E27FC236}">
                  <a16:creationId xmlns:a16="http://schemas.microsoft.com/office/drawing/2014/main" id="{B4B3E845-760C-4DAA-84F0-287E6422EE2A}"/>
                </a:ext>
              </a:extLst>
            </p:cNvPr>
            <p:cNvSpPr>
              <a:spLocks noChangeAspect="1" noEditPoints="1"/>
            </p:cNvSpPr>
            <p:nvPr userDrawn="1"/>
          </p:nvSpPr>
          <p:spPr bwMode="auto">
            <a:xfrm>
              <a:off x="4354851" y="1313953"/>
              <a:ext cx="140887" cy="141056"/>
            </a:xfrm>
            <a:custGeom>
              <a:avLst/>
              <a:gdLst>
                <a:gd name="T0" fmla="*/ 1440 w 2880"/>
                <a:gd name="T1" fmla="*/ 0 h 2880"/>
                <a:gd name="T2" fmla="*/ 0 w 2880"/>
                <a:gd name="T3" fmla="*/ 1440 h 2880"/>
                <a:gd name="T4" fmla="*/ 1440 w 2880"/>
                <a:gd name="T5" fmla="*/ 2880 h 2880"/>
                <a:gd name="T6" fmla="*/ 2880 w 2880"/>
                <a:gd name="T7" fmla="*/ 1440 h 2880"/>
                <a:gd name="T8" fmla="*/ 1440 w 2880"/>
                <a:gd name="T9" fmla="*/ 0 h 2880"/>
                <a:gd name="T10" fmla="*/ 1440 w 2880"/>
                <a:gd name="T11" fmla="*/ 2400 h 2880"/>
                <a:gd name="T12" fmla="*/ 480 w 2880"/>
                <a:gd name="T13" fmla="*/ 1440 h 2880"/>
                <a:gd name="T14" fmla="*/ 1440 w 2880"/>
                <a:gd name="T15" fmla="*/ 480 h 2880"/>
                <a:gd name="T16" fmla="*/ 2400 w 2880"/>
                <a:gd name="T17" fmla="*/ 1440 h 2880"/>
                <a:gd name="T18" fmla="*/ 1440 w 2880"/>
                <a:gd name="T19" fmla="*/ 2400 h 28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80" h="2880">
                  <a:moveTo>
                    <a:pt x="1440" y="0"/>
                  </a:moveTo>
                  <a:cubicBezTo>
                    <a:pt x="645" y="0"/>
                    <a:pt x="0" y="645"/>
                    <a:pt x="0" y="1440"/>
                  </a:cubicBezTo>
                  <a:cubicBezTo>
                    <a:pt x="0" y="2235"/>
                    <a:pt x="645" y="2880"/>
                    <a:pt x="1440" y="2880"/>
                  </a:cubicBezTo>
                  <a:cubicBezTo>
                    <a:pt x="2235" y="2880"/>
                    <a:pt x="2880" y="2235"/>
                    <a:pt x="2880" y="1440"/>
                  </a:cubicBezTo>
                  <a:cubicBezTo>
                    <a:pt x="2880" y="645"/>
                    <a:pt x="2235" y="0"/>
                    <a:pt x="1440" y="0"/>
                  </a:cubicBezTo>
                  <a:close/>
                  <a:moveTo>
                    <a:pt x="1440" y="2400"/>
                  </a:moveTo>
                  <a:cubicBezTo>
                    <a:pt x="910" y="2400"/>
                    <a:pt x="480" y="1970"/>
                    <a:pt x="480" y="1440"/>
                  </a:cubicBezTo>
                  <a:cubicBezTo>
                    <a:pt x="480" y="910"/>
                    <a:pt x="910" y="480"/>
                    <a:pt x="1440" y="480"/>
                  </a:cubicBezTo>
                  <a:cubicBezTo>
                    <a:pt x="1970" y="480"/>
                    <a:pt x="2400" y="910"/>
                    <a:pt x="2400" y="1440"/>
                  </a:cubicBezTo>
                  <a:cubicBezTo>
                    <a:pt x="2400" y="1970"/>
                    <a:pt x="1970" y="2400"/>
                    <a:pt x="1440" y="2400"/>
                  </a:cubicBezTo>
                  <a:close/>
                </a:path>
              </a:pathLst>
            </a:custGeom>
            <a:solidFill>
              <a:srgbClr val="1E32FA"/>
            </a:solidFill>
            <a:ln>
              <a:noFill/>
            </a:ln>
          </p:spPr>
          <p:txBody>
            <a:bodyPr vert="horz" wrap="square" lIns="91440" tIns="45720" rIns="91440" bIns="45720" numCol="1" anchor="t" anchorCtr="0" compatLnSpc="1">
              <a:prstTxWarp prst="textNoShape">
                <a:avLst/>
              </a:prstTxWarp>
            </a:bodyPr>
            <a:lstStyle/>
            <a:p>
              <a:endParaRPr lang="en-GB" sz="180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4189418440"/>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08_three_blue_bars_[white]">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1EDAD2-3870-D94F-A3B0-6B52A88720CC}"/>
              </a:ext>
            </a:extLst>
          </p:cNvPr>
          <p:cNvSpPr>
            <a:spLocks noGrp="1"/>
          </p:cNvSpPr>
          <p:nvPr>
            <p:ph type="sldNum" sz="quarter" idx="12"/>
          </p:nvPr>
        </p:nvSpPr>
        <p:spPr/>
        <p:txBody>
          <a:bodyPr/>
          <a:lstStyle/>
          <a:p>
            <a:fld id="{F618B75B-45BB-9C4B-9E16-0D1DF46F8DB3}" type="slidenum">
              <a:rPr lang="en-US" smtClean="0"/>
              <a:t>‹#›</a:t>
            </a:fld>
            <a:endParaRPr lang="en-US"/>
          </a:p>
        </p:txBody>
      </p:sp>
      <p:sp>
        <p:nvSpPr>
          <p:cNvPr id="3" name="Rectangle: Rounded Corners 2">
            <a:extLst>
              <a:ext uri="{FF2B5EF4-FFF2-40B4-BE49-F238E27FC236}">
                <a16:creationId xmlns:a16="http://schemas.microsoft.com/office/drawing/2014/main" id="{5275C51E-18EA-4839-A851-1E8C39B84B28}"/>
              </a:ext>
            </a:extLst>
          </p:cNvPr>
          <p:cNvSpPr/>
          <p:nvPr userDrawn="1"/>
        </p:nvSpPr>
        <p:spPr>
          <a:xfrm>
            <a:off x="6478495" y="2142750"/>
            <a:ext cx="6171517" cy="838200"/>
          </a:xfrm>
          <a:prstGeom prst="roundRect">
            <a:avLst>
              <a:gd name="adj" fmla="val 50000"/>
            </a:avLst>
          </a:prstGeom>
          <a:solidFill>
            <a:srgbClr val="1E32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en-US" sz="1800">
              <a:solidFill>
                <a:schemeClr val="bg1"/>
              </a:solidFill>
            </a:endParaRPr>
          </a:p>
        </p:txBody>
      </p:sp>
      <p:sp>
        <p:nvSpPr>
          <p:cNvPr id="5" name="Rectangle: Rounded Corners 4">
            <a:extLst>
              <a:ext uri="{FF2B5EF4-FFF2-40B4-BE49-F238E27FC236}">
                <a16:creationId xmlns:a16="http://schemas.microsoft.com/office/drawing/2014/main" id="{1419908C-C55E-404C-A792-98C1358D9F94}"/>
              </a:ext>
            </a:extLst>
          </p:cNvPr>
          <p:cNvSpPr/>
          <p:nvPr userDrawn="1"/>
        </p:nvSpPr>
        <p:spPr>
          <a:xfrm>
            <a:off x="6478495" y="3132975"/>
            <a:ext cx="6171517" cy="838200"/>
          </a:xfrm>
          <a:prstGeom prst="roundRect">
            <a:avLst>
              <a:gd name="adj" fmla="val 50000"/>
            </a:avLst>
          </a:prstGeom>
          <a:solidFill>
            <a:srgbClr val="1E32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en-US" sz="1800">
              <a:solidFill>
                <a:schemeClr val="bg1"/>
              </a:solidFill>
            </a:endParaRPr>
          </a:p>
        </p:txBody>
      </p:sp>
      <p:sp>
        <p:nvSpPr>
          <p:cNvPr id="6" name="Rectangle: Rounded Corners 5">
            <a:extLst>
              <a:ext uri="{FF2B5EF4-FFF2-40B4-BE49-F238E27FC236}">
                <a16:creationId xmlns:a16="http://schemas.microsoft.com/office/drawing/2014/main" id="{86C292CC-2842-4D2C-A2A7-4C66BB91BDD1}"/>
              </a:ext>
            </a:extLst>
          </p:cNvPr>
          <p:cNvSpPr/>
          <p:nvPr userDrawn="1"/>
        </p:nvSpPr>
        <p:spPr>
          <a:xfrm>
            <a:off x="6478495" y="4123200"/>
            <a:ext cx="6171517" cy="838200"/>
          </a:xfrm>
          <a:prstGeom prst="roundRect">
            <a:avLst>
              <a:gd name="adj" fmla="val 50000"/>
            </a:avLst>
          </a:prstGeom>
          <a:solidFill>
            <a:srgbClr val="1E32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en-US" sz="1800">
              <a:solidFill>
                <a:schemeClr val="bg1"/>
              </a:solidFill>
            </a:endParaRPr>
          </a:p>
        </p:txBody>
      </p:sp>
      <p:sp>
        <p:nvSpPr>
          <p:cNvPr id="7" name="Rectangle 6">
            <a:extLst>
              <a:ext uri="{FF2B5EF4-FFF2-40B4-BE49-F238E27FC236}">
                <a16:creationId xmlns:a16="http://schemas.microsoft.com/office/drawing/2014/main" id="{86E67FFA-CCC2-412E-97DA-7D6E8904CE07}"/>
              </a:ext>
            </a:extLst>
          </p:cNvPr>
          <p:cNvSpPr/>
          <p:nvPr userDrawn="1"/>
        </p:nvSpPr>
        <p:spPr>
          <a:xfrm>
            <a:off x="394435" y="2122297"/>
            <a:ext cx="5184591" cy="2859556"/>
          </a:xfrm>
          <a:prstGeom prst="rect">
            <a:avLst/>
          </a:prstGeom>
          <a:noFill/>
          <a:ln w="76200">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a:p>
        </p:txBody>
      </p:sp>
      <p:sp>
        <p:nvSpPr>
          <p:cNvPr id="8" name="Content Placeholder 7">
            <a:extLst>
              <a:ext uri="{FF2B5EF4-FFF2-40B4-BE49-F238E27FC236}">
                <a16:creationId xmlns:a16="http://schemas.microsoft.com/office/drawing/2014/main" id="{9A33776D-19F9-41BD-ACCD-049F35269CD3}"/>
              </a:ext>
            </a:extLst>
          </p:cNvPr>
          <p:cNvSpPr>
            <a:spLocks noGrp="1"/>
          </p:cNvSpPr>
          <p:nvPr>
            <p:ph sz="quarter" idx="13"/>
          </p:nvPr>
        </p:nvSpPr>
        <p:spPr>
          <a:xfrm>
            <a:off x="698501" y="2330450"/>
            <a:ext cx="4663017" cy="25098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H"/>
          </a:p>
        </p:txBody>
      </p:sp>
      <p:sp>
        <p:nvSpPr>
          <p:cNvPr id="10" name="Text Placeholder 9">
            <a:extLst>
              <a:ext uri="{FF2B5EF4-FFF2-40B4-BE49-F238E27FC236}">
                <a16:creationId xmlns:a16="http://schemas.microsoft.com/office/drawing/2014/main" id="{72116745-C3BE-49D9-AAD1-29BA38E0E3AF}"/>
              </a:ext>
            </a:extLst>
          </p:cNvPr>
          <p:cNvSpPr>
            <a:spLocks noGrp="1"/>
          </p:cNvSpPr>
          <p:nvPr>
            <p:ph type="body" sz="quarter" idx="14"/>
          </p:nvPr>
        </p:nvSpPr>
        <p:spPr>
          <a:xfrm>
            <a:off x="6664638" y="2281805"/>
            <a:ext cx="5312209" cy="654136"/>
          </a:xfrm>
        </p:spPr>
        <p:txBody>
          <a:bodyPr anchor="ctr" anchorCtr="0"/>
          <a:lstStyle>
            <a:lvl1pPr>
              <a:defRPr>
                <a:solidFill>
                  <a:schemeClr val="bg1"/>
                </a:solidFill>
              </a:defRPr>
            </a:lvl1pPr>
          </a:lstStyle>
          <a:p>
            <a:pPr lvl="0"/>
            <a:r>
              <a:rPr lang="en-US"/>
              <a:t>Edit Master text styles</a:t>
            </a:r>
            <a:endParaRPr lang="en-CH"/>
          </a:p>
        </p:txBody>
      </p:sp>
      <p:sp>
        <p:nvSpPr>
          <p:cNvPr id="11" name="Text Placeholder 9">
            <a:extLst>
              <a:ext uri="{FF2B5EF4-FFF2-40B4-BE49-F238E27FC236}">
                <a16:creationId xmlns:a16="http://schemas.microsoft.com/office/drawing/2014/main" id="{C63CC386-9988-4D14-99F6-DF1F04F6C090}"/>
              </a:ext>
            </a:extLst>
          </p:cNvPr>
          <p:cNvSpPr>
            <a:spLocks noGrp="1"/>
          </p:cNvSpPr>
          <p:nvPr>
            <p:ph type="body" sz="quarter" idx="15"/>
          </p:nvPr>
        </p:nvSpPr>
        <p:spPr>
          <a:xfrm>
            <a:off x="6736356" y="3225007"/>
            <a:ext cx="5312209" cy="654136"/>
          </a:xfrm>
        </p:spPr>
        <p:txBody>
          <a:bodyPr anchor="ctr" anchorCtr="0"/>
          <a:lstStyle>
            <a:lvl1pPr>
              <a:defRPr>
                <a:solidFill>
                  <a:schemeClr val="bg1"/>
                </a:solidFill>
              </a:defRPr>
            </a:lvl1pPr>
          </a:lstStyle>
          <a:p>
            <a:pPr lvl="0"/>
            <a:r>
              <a:rPr lang="en-US"/>
              <a:t>Edit Master text styles</a:t>
            </a:r>
            <a:endParaRPr lang="en-CH"/>
          </a:p>
        </p:txBody>
      </p:sp>
      <p:sp>
        <p:nvSpPr>
          <p:cNvPr id="12" name="Text Placeholder 9">
            <a:extLst>
              <a:ext uri="{FF2B5EF4-FFF2-40B4-BE49-F238E27FC236}">
                <a16:creationId xmlns:a16="http://schemas.microsoft.com/office/drawing/2014/main" id="{D13293A4-07F9-4264-A61E-7D63BE02774C}"/>
              </a:ext>
            </a:extLst>
          </p:cNvPr>
          <p:cNvSpPr>
            <a:spLocks noGrp="1"/>
          </p:cNvSpPr>
          <p:nvPr>
            <p:ph type="body" sz="quarter" idx="16"/>
          </p:nvPr>
        </p:nvSpPr>
        <p:spPr>
          <a:xfrm>
            <a:off x="6736356" y="4215232"/>
            <a:ext cx="5312209" cy="654136"/>
          </a:xfrm>
        </p:spPr>
        <p:txBody>
          <a:bodyPr anchor="ctr" anchorCtr="0"/>
          <a:lstStyle>
            <a:lvl1pPr>
              <a:defRPr>
                <a:solidFill>
                  <a:schemeClr val="bg1"/>
                </a:solidFill>
              </a:defRPr>
            </a:lvl1pPr>
          </a:lstStyle>
          <a:p>
            <a:pPr lvl="0"/>
            <a:r>
              <a:rPr lang="en-US"/>
              <a:t>Edit Master text styles</a:t>
            </a:r>
            <a:endParaRPr lang="en-CH"/>
          </a:p>
        </p:txBody>
      </p:sp>
      <p:sp>
        <p:nvSpPr>
          <p:cNvPr id="13" name="Title 1">
            <a:extLst>
              <a:ext uri="{FF2B5EF4-FFF2-40B4-BE49-F238E27FC236}">
                <a16:creationId xmlns:a16="http://schemas.microsoft.com/office/drawing/2014/main" id="{97A16205-C545-497C-8E97-1EF88D7679D1}"/>
              </a:ext>
            </a:extLst>
          </p:cNvPr>
          <p:cNvSpPr>
            <a:spLocks noGrp="1"/>
          </p:cNvSpPr>
          <p:nvPr>
            <p:ph type="title"/>
          </p:nvPr>
        </p:nvSpPr>
        <p:spPr>
          <a:xfrm>
            <a:off x="387625" y="331200"/>
            <a:ext cx="11412000" cy="7200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3593244393"/>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09_Questions_[whit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831AAB1-F158-419C-981A-E7DCBCF0D0CA}"/>
              </a:ext>
            </a:extLst>
          </p:cNvPr>
          <p:cNvSpPr>
            <a:spLocks noGrp="1"/>
          </p:cNvSpPr>
          <p:nvPr>
            <p:ph type="sldNum" sz="quarter" idx="10"/>
          </p:nvPr>
        </p:nvSpPr>
        <p:spPr/>
        <p:txBody>
          <a:bodyPr/>
          <a:lstStyle/>
          <a:p>
            <a:fld id="{F618B75B-45BB-9C4B-9E16-0D1DF46F8DB3}" type="slidenum">
              <a:rPr lang="en-US" smtClean="0"/>
              <a:pPr/>
              <a:t>‹#›</a:t>
            </a:fld>
            <a:endParaRPr lang="en-US"/>
          </a:p>
        </p:txBody>
      </p:sp>
      <p:sp>
        <p:nvSpPr>
          <p:cNvPr id="15" name="TextBox 14">
            <a:extLst>
              <a:ext uri="{FF2B5EF4-FFF2-40B4-BE49-F238E27FC236}">
                <a16:creationId xmlns:a16="http://schemas.microsoft.com/office/drawing/2014/main" id="{7D8B041C-8DA0-4A5D-8C9A-C7D2BAEC638E}"/>
              </a:ext>
            </a:extLst>
          </p:cNvPr>
          <p:cNvSpPr txBox="1"/>
          <p:nvPr userDrawn="1"/>
        </p:nvSpPr>
        <p:spPr>
          <a:xfrm>
            <a:off x="387625" y="331200"/>
            <a:ext cx="10730031" cy="906152"/>
          </a:xfrm>
          <a:prstGeom prst="rect">
            <a:avLst/>
          </a:prstGeom>
          <a:noFill/>
        </p:spPr>
        <p:txBody>
          <a:bodyPr wrap="square" lIns="0" tIns="0" rIns="0" bIns="0" rtlCol="0">
            <a:noAutofit/>
          </a:bodyPr>
          <a:lstStyle/>
          <a:p>
            <a:pPr algn="l"/>
            <a:r>
              <a:rPr lang="en-US" sz="4000">
                <a:latin typeface="Arial" panose="020B0604020202020204" pitchFamily="34" charset="0"/>
                <a:cs typeface="Arial" panose="020B0604020202020204" pitchFamily="34" charset="0"/>
              </a:rPr>
              <a:t>Questions?</a:t>
            </a:r>
            <a:endParaRPr lang="en-CH" sz="4000">
              <a:latin typeface="Arial" panose="020B0604020202020204" pitchFamily="34" charset="0"/>
              <a:cs typeface="Arial" panose="020B0604020202020204" pitchFamily="34" charset="0"/>
            </a:endParaRPr>
          </a:p>
        </p:txBody>
      </p:sp>
      <p:sp>
        <p:nvSpPr>
          <p:cNvPr id="6" name="Freeform 5">
            <a:extLst>
              <a:ext uri="{FF2B5EF4-FFF2-40B4-BE49-F238E27FC236}">
                <a16:creationId xmlns:a16="http://schemas.microsoft.com/office/drawing/2014/main" id="{770976C2-CB14-4C73-AC58-37DE539D94D4}"/>
              </a:ext>
            </a:extLst>
          </p:cNvPr>
          <p:cNvSpPr>
            <a:spLocks noChangeAspect="1" noEditPoints="1"/>
          </p:cNvSpPr>
          <p:nvPr userDrawn="1"/>
        </p:nvSpPr>
        <p:spPr bwMode="auto">
          <a:xfrm>
            <a:off x="4132992" y="1610102"/>
            <a:ext cx="3926017" cy="2948043"/>
          </a:xfrm>
          <a:custGeom>
            <a:avLst/>
            <a:gdLst>
              <a:gd name="T0" fmla="*/ 0 w 3326"/>
              <a:gd name="T1" fmla="*/ 3330 h 3330"/>
              <a:gd name="T2" fmla="*/ 3326 w 3326"/>
              <a:gd name="T3" fmla="*/ 3330 h 3330"/>
              <a:gd name="T4" fmla="*/ 3326 w 3326"/>
              <a:gd name="T5" fmla="*/ 0 h 3330"/>
              <a:gd name="T6" fmla="*/ 0 w 3326"/>
              <a:gd name="T7" fmla="*/ 0 h 3330"/>
              <a:gd name="T8" fmla="*/ 0 w 3326"/>
              <a:gd name="T9" fmla="*/ 3330 h 3330"/>
              <a:gd name="T10" fmla="*/ 2772 w 3326"/>
              <a:gd name="T11" fmla="*/ 555 h 3330"/>
              <a:gd name="T12" fmla="*/ 2772 w 3326"/>
              <a:gd name="T13" fmla="*/ 2220 h 3330"/>
              <a:gd name="T14" fmla="*/ 1663 w 3326"/>
              <a:gd name="T15" fmla="*/ 2220 h 3330"/>
              <a:gd name="T16" fmla="*/ 1663 w 3326"/>
              <a:gd name="T17" fmla="*/ 2775 h 3330"/>
              <a:gd name="T18" fmla="*/ 554 w 3326"/>
              <a:gd name="T19" fmla="*/ 2775 h 3330"/>
              <a:gd name="T20" fmla="*/ 554 w 3326"/>
              <a:gd name="T21" fmla="*/ 555 h 3330"/>
              <a:gd name="T22" fmla="*/ 2772 w 3326"/>
              <a:gd name="T23" fmla="*/ 555 h 3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326" h="3330">
                <a:moveTo>
                  <a:pt x="0" y="3330"/>
                </a:moveTo>
                <a:lnTo>
                  <a:pt x="3326" y="3330"/>
                </a:lnTo>
                <a:lnTo>
                  <a:pt x="3326" y="0"/>
                </a:lnTo>
                <a:lnTo>
                  <a:pt x="0" y="0"/>
                </a:lnTo>
                <a:lnTo>
                  <a:pt x="0" y="3330"/>
                </a:lnTo>
                <a:close/>
                <a:moveTo>
                  <a:pt x="2772" y="555"/>
                </a:moveTo>
                <a:lnTo>
                  <a:pt x="2772" y="2220"/>
                </a:lnTo>
                <a:lnTo>
                  <a:pt x="1663" y="2220"/>
                </a:lnTo>
                <a:lnTo>
                  <a:pt x="1663" y="2775"/>
                </a:lnTo>
                <a:lnTo>
                  <a:pt x="554" y="2775"/>
                </a:lnTo>
                <a:lnTo>
                  <a:pt x="554" y="555"/>
                </a:lnTo>
                <a:lnTo>
                  <a:pt x="2772" y="555"/>
                </a:lnTo>
                <a:close/>
              </a:path>
            </a:pathLst>
          </a:custGeom>
          <a:solidFill>
            <a:srgbClr val="1E32FA"/>
          </a:solidFill>
          <a:ln>
            <a:noFill/>
          </a:ln>
        </p:spPr>
        <p:txBody>
          <a:bodyPr vert="horz" wrap="square" lIns="91440" tIns="45720" rIns="91440" bIns="45720" numCol="1" anchor="t" anchorCtr="0" compatLnSpc="1">
            <a:prstTxWarp prst="textNoShape">
              <a:avLst/>
            </a:prstTxWarp>
          </a:bodyPr>
          <a:lstStyle/>
          <a:p>
            <a:endParaRPr lang="en-GB" sz="1800">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9ECEDFBE-BA37-40F5-BC71-9D83BB78C4B6}"/>
              </a:ext>
            </a:extLst>
          </p:cNvPr>
          <p:cNvSpPr/>
          <p:nvPr userDrawn="1"/>
        </p:nvSpPr>
        <p:spPr>
          <a:xfrm>
            <a:off x="5471682" y="2112918"/>
            <a:ext cx="936475" cy="1569660"/>
          </a:xfrm>
          <a:prstGeom prst="rect">
            <a:avLst/>
          </a:prstGeom>
        </p:spPr>
        <p:txBody>
          <a:bodyPr wrap="none">
            <a:spAutoFit/>
          </a:bodyPr>
          <a:lstStyle/>
          <a:p>
            <a:r>
              <a:rPr lang="en-US" sz="9600" b="1">
                <a:solidFill>
                  <a:srgbClr val="FF000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035892473"/>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01_Section_slide_[yellow]">
    <p:bg>
      <p:bgPr>
        <a:solidFill>
          <a:schemeClr val="accent2"/>
        </a:solidFill>
        <a:effectLst/>
      </p:bgPr>
    </p:bg>
    <p:spTree>
      <p:nvGrpSpPr>
        <p:cNvPr id="1" name=""/>
        <p:cNvGrpSpPr/>
        <p:nvPr/>
      </p:nvGrpSpPr>
      <p:grpSpPr>
        <a:xfrm>
          <a:off x="0" y="0"/>
          <a:ext cx="0" cy="0"/>
          <a:chOff x="0" y="0"/>
          <a:chExt cx="0" cy="0"/>
        </a:xfrm>
      </p:grpSpPr>
      <p:sp>
        <p:nvSpPr>
          <p:cNvPr id="14" name="Picture Placeholder 8">
            <a:extLst>
              <a:ext uri="{FF2B5EF4-FFF2-40B4-BE49-F238E27FC236}">
                <a16:creationId xmlns:a16="http://schemas.microsoft.com/office/drawing/2014/main" id="{8BD56860-2FDD-4DEB-B0BD-37CBBE25AB73}"/>
              </a:ext>
            </a:extLst>
          </p:cNvPr>
          <p:cNvSpPr>
            <a:spLocks noGrp="1"/>
          </p:cNvSpPr>
          <p:nvPr>
            <p:ph type="pic" sz="quarter" idx="13"/>
          </p:nvPr>
        </p:nvSpPr>
        <p:spPr>
          <a:xfrm>
            <a:off x="4778147" y="-8709"/>
            <a:ext cx="7412480" cy="6875418"/>
          </a:xfrm>
          <a:custGeom>
            <a:avLst/>
            <a:gdLst>
              <a:gd name="connsiteX0" fmla="*/ 0 w 7632000"/>
              <a:gd name="connsiteY0" fmla="*/ 0 h 6858000"/>
              <a:gd name="connsiteX1" fmla="*/ 7632000 w 7632000"/>
              <a:gd name="connsiteY1" fmla="*/ 0 h 6858000"/>
              <a:gd name="connsiteX2" fmla="*/ 7632000 w 7632000"/>
              <a:gd name="connsiteY2" fmla="*/ 6858000 h 6858000"/>
              <a:gd name="connsiteX3" fmla="*/ 2291650 w 7632000"/>
              <a:gd name="connsiteY3" fmla="*/ 6858000 h 6858000"/>
              <a:gd name="connsiteX4" fmla="*/ 2291650 w 7632000"/>
              <a:gd name="connsiteY4" fmla="*/ 6444218 h 6858000"/>
              <a:gd name="connsiteX5" fmla="*/ 2291650 w 7632000"/>
              <a:gd name="connsiteY5" fmla="*/ 2287588 h 6858000"/>
              <a:gd name="connsiteX6" fmla="*/ 7767 w 7632000"/>
              <a:gd name="connsiteY6" fmla="*/ 1588 h 6858000"/>
              <a:gd name="connsiteX7" fmla="*/ 0 w 7632000"/>
              <a:gd name="connsiteY7" fmla="*/ 1588 h 6858000"/>
              <a:gd name="connsiteX0" fmla="*/ 0 w 7632000"/>
              <a:gd name="connsiteY0" fmla="*/ 8709 h 6866709"/>
              <a:gd name="connsiteX1" fmla="*/ 5533234 w 7632000"/>
              <a:gd name="connsiteY1" fmla="*/ 0 h 6866709"/>
              <a:gd name="connsiteX2" fmla="*/ 7632000 w 7632000"/>
              <a:gd name="connsiteY2" fmla="*/ 6866709 h 6866709"/>
              <a:gd name="connsiteX3" fmla="*/ 2291650 w 7632000"/>
              <a:gd name="connsiteY3" fmla="*/ 6866709 h 6866709"/>
              <a:gd name="connsiteX4" fmla="*/ 2291650 w 7632000"/>
              <a:gd name="connsiteY4" fmla="*/ 6452927 h 6866709"/>
              <a:gd name="connsiteX5" fmla="*/ 2291650 w 7632000"/>
              <a:gd name="connsiteY5" fmla="*/ 2296297 h 6866709"/>
              <a:gd name="connsiteX6" fmla="*/ 7767 w 7632000"/>
              <a:gd name="connsiteY6" fmla="*/ 10297 h 6866709"/>
              <a:gd name="connsiteX7" fmla="*/ 0 w 7632000"/>
              <a:gd name="connsiteY7" fmla="*/ 10297 h 6866709"/>
              <a:gd name="connsiteX8" fmla="*/ 0 w 7632000"/>
              <a:gd name="connsiteY8" fmla="*/ 8709 h 6866709"/>
              <a:gd name="connsiteX0" fmla="*/ 0 w 5533234"/>
              <a:gd name="connsiteY0" fmla="*/ 8709 h 6866709"/>
              <a:gd name="connsiteX1" fmla="*/ 5533234 w 5533234"/>
              <a:gd name="connsiteY1" fmla="*/ 0 h 6866709"/>
              <a:gd name="connsiteX2" fmla="*/ 5524526 w 5533234"/>
              <a:gd name="connsiteY2" fmla="*/ 6866709 h 6866709"/>
              <a:gd name="connsiteX3" fmla="*/ 2291650 w 5533234"/>
              <a:gd name="connsiteY3" fmla="*/ 6866709 h 6866709"/>
              <a:gd name="connsiteX4" fmla="*/ 2291650 w 5533234"/>
              <a:gd name="connsiteY4" fmla="*/ 6452927 h 6866709"/>
              <a:gd name="connsiteX5" fmla="*/ 2291650 w 5533234"/>
              <a:gd name="connsiteY5" fmla="*/ 2296297 h 6866709"/>
              <a:gd name="connsiteX6" fmla="*/ 7767 w 5533234"/>
              <a:gd name="connsiteY6" fmla="*/ 10297 h 6866709"/>
              <a:gd name="connsiteX7" fmla="*/ 0 w 5533234"/>
              <a:gd name="connsiteY7" fmla="*/ 10297 h 6866709"/>
              <a:gd name="connsiteX8" fmla="*/ 0 w 5533234"/>
              <a:gd name="connsiteY8" fmla="*/ 8709 h 6866709"/>
              <a:gd name="connsiteX0" fmla="*/ 0 w 5550902"/>
              <a:gd name="connsiteY0" fmla="*/ 8709 h 6866709"/>
              <a:gd name="connsiteX1" fmla="*/ 5533234 w 5550902"/>
              <a:gd name="connsiteY1" fmla="*/ 0 h 6866709"/>
              <a:gd name="connsiteX2" fmla="*/ 5550651 w 5550902"/>
              <a:gd name="connsiteY2" fmla="*/ 6866709 h 6866709"/>
              <a:gd name="connsiteX3" fmla="*/ 2291650 w 5550902"/>
              <a:gd name="connsiteY3" fmla="*/ 6866709 h 6866709"/>
              <a:gd name="connsiteX4" fmla="*/ 2291650 w 5550902"/>
              <a:gd name="connsiteY4" fmla="*/ 6452927 h 6866709"/>
              <a:gd name="connsiteX5" fmla="*/ 2291650 w 5550902"/>
              <a:gd name="connsiteY5" fmla="*/ 2296297 h 6866709"/>
              <a:gd name="connsiteX6" fmla="*/ 7767 w 5550902"/>
              <a:gd name="connsiteY6" fmla="*/ 10297 h 6866709"/>
              <a:gd name="connsiteX7" fmla="*/ 0 w 5550902"/>
              <a:gd name="connsiteY7" fmla="*/ 10297 h 6866709"/>
              <a:gd name="connsiteX8" fmla="*/ 0 w 5550902"/>
              <a:gd name="connsiteY8" fmla="*/ 8709 h 6866709"/>
              <a:gd name="connsiteX0" fmla="*/ 0 w 5559360"/>
              <a:gd name="connsiteY0" fmla="*/ 8709 h 6866709"/>
              <a:gd name="connsiteX1" fmla="*/ 5559360 w 5559360"/>
              <a:gd name="connsiteY1" fmla="*/ 0 h 6866709"/>
              <a:gd name="connsiteX2" fmla="*/ 5550651 w 5559360"/>
              <a:gd name="connsiteY2" fmla="*/ 6866709 h 6866709"/>
              <a:gd name="connsiteX3" fmla="*/ 2291650 w 5559360"/>
              <a:gd name="connsiteY3" fmla="*/ 6866709 h 6866709"/>
              <a:gd name="connsiteX4" fmla="*/ 2291650 w 5559360"/>
              <a:gd name="connsiteY4" fmla="*/ 6452927 h 6866709"/>
              <a:gd name="connsiteX5" fmla="*/ 2291650 w 5559360"/>
              <a:gd name="connsiteY5" fmla="*/ 2296297 h 6866709"/>
              <a:gd name="connsiteX6" fmla="*/ 7767 w 5559360"/>
              <a:gd name="connsiteY6" fmla="*/ 10297 h 6866709"/>
              <a:gd name="connsiteX7" fmla="*/ 0 w 5559360"/>
              <a:gd name="connsiteY7" fmla="*/ 10297 h 6866709"/>
              <a:gd name="connsiteX8" fmla="*/ 0 w 5559360"/>
              <a:gd name="connsiteY8" fmla="*/ 8709 h 6866709"/>
              <a:gd name="connsiteX0" fmla="*/ 0 w 5559360"/>
              <a:gd name="connsiteY0" fmla="*/ 8709 h 6875418"/>
              <a:gd name="connsiteX1" fmla="*/ 5559360 w 5559360"/>
              <a:gd name="connsiteY1" fmla="*/ 0 h 6875418"/>
              <a:gd name="connsiteX2" fmla="*/ 5559359 w 5559360"/>
              <a:gd name="connsiteY2" fmla="*/ 6875418 h 6875418"/>
              <a:gd name="connsiteX3" fmla="*/ 2291650 w 5559360"/>
              <a:gd name="connsiteY3" fmla="*/ 6866709 h 6875418"/>
              <a:gd name="connsiteX4" fmla="*/ 2291650 w 5559360"/>
              <a:gd name="connsiteY4" fmla="*/ 6452927 h 6875418"/>
              <a:gd name="connsiteX5" fmla="*/ 2291650 w 5559360"/>
              <a:gd name="connsiteY5" fmla="*/ 2296297 h 6875418"/>
              <a:gd name="connsiteX6" fmla="*/ 7767 w 5559360"/>
              <a:gd name="connsiteY6" fmla="*/ 10297 h 6875418"/>
              <a:gd name="connsiteX7" fmla="*/ 0 w 5559360"/>
              <a:gd name="connsiteY7" fmla="*/ 10297 h 6875418"/>
              <a:gd name="connsiteX8" fmla="*/ 0 w 5559360"/>
              <a:gd name="connsiteY8" fmla="*/ 8709 h 6875418"/>
              <a:gd name="connsiteX0" fmla="*/ 0 w 5559360"/>
              <a:gd name="connsiteY0" fmla="*/ 8709 h 6875418"/>
              <a:gd name="connsiteX1" fmla="*/ 5559360 w 5559360"/>
              <a:gd name="connsiteY1" fmla="*/ 0 h 6875418"/>
              <a:gd name="connsiteX2" fmla="*/ 5559359 w 5559360"/>
              <a:gd name="connsiteY2" fmla="*/ 6875418 h 6875418"/>
              <a:gd name="connsiteX3" fmla="*/ 2291650 w 5559360"/>
              <a:gd name="connsiteY3" fmla="*/ 6875417 h 6875418"/>
              <a:gd name="connsiteX4" fmla="*/ 2291650 w 5559360"/>
              <a:gd name="connsiteY4" fmla="*/ 6452927 h 6875418"/>
              <a:gd name="connsiteX5" fmla="*/ 2291650 w 5559360"/>
              <a:gd name="connsiteY5" fmla="*/ 2296297 h 6875418"/>
              <a:gd name="connsiteX6" fmla="*/ 7767 w 5559360"/>
              <a:gd name="connsiteY6" fmla="*/ 10297 h 6875418"/>
              <a:gd name="connsiteX7" fmla="*/ 0 w 5559360"/>
              <a:gd name="connsiteY7" fmla="*/ 10297 h 6875418"/>
              <a:gd name="connsiteX8" fmla="*/ 0 w 5559360"/>
              <a:gd name="connsiteY8" fmla="*/ 8709 h 6875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59360" h="6875418">
                <a:moveTo>
                  <a:pt x="0" y="8709"/>
                </a:moveTo>
                <a:lnTo>
                  <a:pt x="5559360" y="0"/>
                </a:lnTo>
                <a:cubicBezTo>
                  <a:pt x="5559360" y="2291806"/>
                  <a:pt x="5559359" y="4583612"/>
                  <a:pt x="5559359" y="6875418"/>
                </a:cubicBezTo>
                <a:lnTo>
                  <a:pt x="2291650" y="6875417"/>
                </a:lnTo>
                <a:lnTo>
                  <a:pt x="2291650" y="6452927"/>
                </a:lnTo>
                <a:lnTo>
                  <a:pt x="2291650" y="2296297"/>
                </a:lnTo>
                <a:cubicBezTo>
                  <a:pt x="1030756" y="2296297"/>
                  <a:pt x="7767" y="1272360"/>
                  <a:pt x="7767" y="10297"/>
                </a:cubicBezTo>
                <a:lnTo>
                  <a:pt x="0" y="10297"/>
                </a:lnTo>
                <a:lnTo>
                  <a:pt x="0" y="8709"/>
                </a:lnTo>
                <a:close/>
              </a:path>
            </a:pathLst>
          </a:custGeom>
          <a:solidFill>
            <a:schemeClr val="bg2"/>
          </a:solidFill>
        </p:spPr>
        <p:txBody>
          <a:bodyPr wrap="square" anchor="ctr" anchorCtr="0">
            <a:noAutofit/>
          </a:bodyPr>
          <a:lstStyle>
            <a:lvl1pPr algn="ctr">
              <a:lnSpc>
                <a:spcPct val="100000"/>
              </a:lnSpc>
              <a:defRPr sz="2000">
                <a:solidFill>
                  <a:schemeClr val="tx1"/>
                </a:solidFill>
                <a:latin typeface="Arial" panose="020B0604020202020204" pitchFamily="34" charset="0"/>
                <a:cs typeface="Arial" panose="020B0604020202020204" pitchFamily="34" charset="0"/>
              </a:defRPr>
            </a:lvl1pPr>
          </a:lstStyle>
          <a:p>
            <a:endParaRPr lang="en-GB"/>
          </a:p>
        </p:txBody>
      </p:sp>
      <p:sp>
        <p:nvSpPr>
          <p:cNvPr id="6" name="Slide Number Placeholder 5">
            <a:extLst>
              <a:ext uri="{FF2B5EF4-FFF2-40B4-BE49-F238E27FC236}">
                <a16:creationId xmlns:a16="http://schemas.microsoft.com/office/drawing/2014/main" id="{2663357B-3FE8-5841-80A6-42A2944A83F6}"/>
              </a:ext>
            </a:extLst>
          </p:cNvPr>
          <p:cNvSpPr>
            <a:spLocks noGrp="1"/>
          </p:cNvSpPr>
          <p:nvPr>
            <p:ph type="sldNum" sz="quarter" idx="12"/>
          </p:nvPr>
        </p:nvSpPr>
        <p:spPr>
          <a:xfrm>
            <a:off x="384000" y="6408000"/>
            <a:ext cx="720000" cy="288000"/>
          </a:xfrm>
        </p:spPr>
        <p:txBody>
          <a:bodyPr/>
          <a:lstStyle>
            <a:lvl1pPr algn="l">
              <a:defRPr>
                <a:solidFill>
                  <a:schemeClr val="tx1"/>
                </a:solidFill>
                <a:latin typeface="Arial" panose="020B0604020202020204" pitchFamily="34" charset="0"/>
                <a:cs typeface="Arial" panose="020B0604020202020204" pitchFamily="34" charset="0"/>
              </a:defRPr>
            </a:lvl1pPr>
          </a:lstStyle>
          <a:p>
            <a:fld id="{F618B75B-45BB-9C4B-9E16-0D1DF46F8DB3}" type="slidenum">
              <a:rPr lang="en-US" smtClean="0"/>
              <a:pPr/>
              <a:t>‹#›</a:t>
            </a:fld>
            <a:endParaRPr lang="en-US"/>
          </a:p>
        </p:txBody>
      </p:sp>
      <p:sp>
        <p:nvSpPr>
          <p:cNvPr id="12" name="Title 1">
            <a:extLst>
              <a:ext uri="{FF2B5EF4-FFF2-40B4-BE49-F238E27FC236}">
                <a16:creationId xmlns:a16="http://schemas.microsoft.com/office/drawing/2014/main" id="{7A149394-4D07-864E-9E2A-539CE02EB307}"/>
              </a:ext>
            </a:extLst>
          </p:cNvPr>
          <p:cNvSpPr>
            <a:spLocks noGrp="1"/>
          </p:cNvSpPr>
          <p:nvPr>
            <p:ph type="ctrTitle" hasCustomPrompt="1"/>
          </p:nvPr>
        </p:nvSpPr>
        <p:spPr>
          <a:xfrm>
            <a:off x="241073" y="2408222"/>
            <a:ext cx="7412480" cy="3999778"/>
          </a:xfrm>
        </p:spPr>
        <p:txBody>
          <a:bodyPr anchor="t" anchorCtr="0"/>
          <a:lstStyle>
            <a:lvl1pPr algn="l">
              <a:lnSpc>
                <a:spcPts val="5200"/>
              </a:lnSpc>
              <a:defRPr sz="4800" spc="-80" baseline="0">
                <a:solidFill>
                  <a:schemeClr val="tx1"/>
                </a:solidFill>
                <a:latin typeface="Arial" panose="020B0604020202020204" pitchFamily="34" charset="0"/>
                <a:cs typeface="Arial" panose="020B0604020202020204" pitchFamily="34" charset="0"/>
              </a:defRPr>
            </a:lvl1pPr>
          </a:lstStyle>
          <a:p>
            <a:r>
              <a:rPr lang="en-US"/>
              <a:t>Click to </a:t>
            </a:r>
            <a:br>
              <a:rPr lang="en-US"/>
            </a:br>
            <a:r>
              <a:rPr lang="en-US"/>
              <a:t>edit title </a:t>
            </a:r>
          </a:p>
        </p:txBody>
      </p:sp>
      <p:sp>
        <p:nvSpPr>
          <p:cNvPr id="7" name="Freeform 5">
            <a:extLst>
              <a:ext uri="{FF2B5EF4-FFF2-40B4-BE49-F238E27FC236}">
                <a16:creationId xmlns:a16="http://schemas.microsoft.com/office/drawing/2014/main" id="{6CC6B432-ADF4-4BD6-B4BA-FE635D566AA6}"/>
              </a:ext>
            </a:extLst>
          </p:cNvPr>
          <p:cNvSpPr>
            <a:spLocks noChangeAspect="1" noEditPoints="1"/>
          </p:cNvSpPr>
          <p:nvPr userDrawn="1"/>
        </p:nvSpPr>
        <p:spPr bwMode="auto">
          <a:xfrm>
            <a:off x="10600800" y="6027684"/>
            <a:ext cx="1200000" cy="563616"/>
          </a:xfrm>
          <a:custGeom>
            <a:avLst/>
            <a:gdLst>
              <a:gd name="T0" fmla="*/ 971 w 1920"/>
              <a:gd name="T1" fmla="*/ 446 h 1200"/>
              <a:gd name="T2" fmla="*/ 860 w 1920"/>
              <a:gd name="T3" fmla="*/ 461 h 1200"/>
              <a:gd name="T4" fmla="*/ 971 w 1920"/>
              <a:gd name="T5" fmla="*/ 12 h 1200"/>
              <a:gd name="T6" fmla="*/ 971 w 1920"/>
              <a:gd name="T7" fmla="*/ 12 h 1200"/>
              <a:gd name="T8" fmla="*/ 950 w 1920"/>
              <a:gd name="T9" fmla="*/ 137 h 1200"/>
              <a:gd name="T10" fmla="*/ 971 w 1920"/>
              <a:gd name="T11" fmla="*/ 301 h 1200"/>
              <a:gd name="T12" fmla="*/ 971 w 1920"/>
              <a:gd name="T13" fmla="*/ 424 h 1200"/>
              <a:gd name="T14" fmla="*/ 1092 w 1920"/>
              <a:gd name="T15" fmla="*/ 451 h 1200"/>
              <a:gd name="T16" fmla="*/ 1154 w 1920"/>
              <a:gd name="T17" fmla="*/ 514 h 1200"/>
              <a:gd name="T18" fmla="*/ 1154 w 1920"/>
              <a:gd name="T19" fmla="*/ 514 h 1200"/>
              <a:gd name="T20" fmla="*/ 816 w 1920"/>
              <a:gd name="T21" fmla="*/ 301 h 1200"/>
              <a:gd name="T22" fmla="*/ 660 w 1920"/>
              <a:gd name="T23" fmla="*/ 301 h 1200"/>
              <a:gd name="T24" fmla="*/ 749 w 1920"/>
              <a:gd name="T25" fmla="*/ 500 h 1200"/>
              <a:gd name="T26" fmla="*/ 839 w 1920"/>
              <a:gd name="T27" fmla="*/ 470 h 1200"/>
              <a:gd name="T28" fmla="*/ 971 w 1920"/>
              <a:gd name="T29" fmla="*/ 158 h 1200"/>
              <a:gd name="T30" fmla="*/ 1071 w 1920"/>
              <a:gd name="T31" fmla="*/ 139 h 1200"/>
              <a:gd name="T32" fmla="*/ 1127 w 1920"/>
              <a:gd name="T33" fmla="*/ 280 h 1200"/>
              <a:gd name="T34" fmla="*/ 1260 w 1920"/>
              <a:gd name="T35" fmla="*/ 280 h 1200"/>
              <a:gd name="T36" fmla="*/ 990 w 1920"/>
              <a:gd name="T37" fmla="*/ 0 h 1200"/>
              <a:gd name="T38" fmla="*/ 950 w 1920"/>
              <a:gd name="T39" fmla="*/ 280 h 1200"/>
              <a:gd name="T40" fmla="*/ 950 w 1920"/>
              <a:gd name="T41" fmla="*/ 158 h 1200"/>
              <a:gd name="T42" fmla="*/ 829 w 1920"/>
              <a:gd name="T43" fmla="*/ 131 h 1200"/>
              <a:gd name="T44" fmla="*/ 765 w 1920"/>
              <a:gd name="T45" fmla="*/ 67 h 1200"/>
              <a:gd name="T46" fmla="*/ 765 w 1920"/>
              <a:gd name="T47" fmla="*/ 67 h 1200"/>
              <a:gd name="T48" fmla="*/ 849 w 1920"/>
              <a:gd name="T49" fmla="*/ 646 h 1200"/>
              <a:gd name="T50" fmla="*/ 282 w 1920"/>
              <a:gd name="T51" fmla="*/ 671 h 1200"/>
              <a:gd name="T52" fmla="*/ 289 w 1920"/>
              <a:gd name="T53" fmla="*/ 650 h 1200"/>
              <a:gd name="T54" fmla="*/ 565 w 1920"/>
              <a:gd name="T55" fmla="*/ 556 h 1200"/>
              <a:gd name="T56" fmla="*/ 515 w 1920"/>
              <a:gd name="T57" fmla="*/ 483 h 1200"/>
              <a:gd name="T58" fmla="*/ 0 w 1920"/>
              <a:gd name="T59" fmla="*/ 388 h 1200"/>
              <a:gd name="T60" fmla="*/ 1071 w 1920"/>
              <a:gd name="T61" fmla="*/ 646 h 1200"/>
              <a:gd name="T62" fmla="*/ 1638 w 1920"/>
              <a:gd name="T63" fmla="*/ 671 h 1200"/>
              <a:gd name="T64" fmla="*/ 1631 w 1920"/>
              <a:gd name="T65" fmla="*/ 650 h 1200"/>
              <a:gd name="T66" fmla="*/ 1355 w 1920"/>
              <a:gd name="T67" fmla="*/ 556 h 1200"/>
              <a:gd name="T68" fmla="*/ 1405 w 1920"/>
              <a:gd name="T69" fmla="*/ 483 h 1200"/>
              <a:gd name="T70" fmla="*/ 1920 w 1920"/>
              <a:gd name="T71" fmla="*/ 388 h 1200"/>
              <a:gd name="T72" fmla="*/ 1563 w 1920"/>
              <a:gd name="T73" fmla="*/ 819 h 1200"/>
              <a:gd name="T74" fmla="*/ 1518 w 1920"/>
              <a:gd name="T75" fmla="*/ 1155 h 1200"/>
              <a:gd name="T76" fmla="*/ 1245 w 1920"/>
              <a:gd name="T77" fmla="*/ 1200 h 1200"/>
              <a:gd name="T78" fmla="*/ 1483 w 1920"/>
              <a:gd name="T79" fmla="*/ 936 h 1200"/>
              <a:gd name="T80" fmla="*/ 1038 w 1920"/>
              <a:gd name="T81" fmla="*/ 914 h 1200"/>
              <a:gd name="T82" fmla="*/ 1289 w 1920"/>
              <a:gd name="T83" fmla="*/ 817 h 1200"/>
              <a:gd name="T84" fmla="*/ 1120 w 1920"/>
              <a:gd name="T85" fmla="*/ 1200 h 1200"/>
              <a:gd name="T86" fmla="*/ 672 w 1920"/>
              <a:gd name="T87" fmla="*/ 819 h 1200"/>
              <a:gd name="T88" fmla="*/ 759 w 1920"/>
              <a:gd name="T89" fmla="*/ 1200 h 1200"/>
              <a:gd name="T90" fmla="*/ 606 w 1920"/>
              <a:gd name="T91" fmla="*/ 1200 h 1200"/>
              <a:gd name="T92" fmla="*/ 739 w 1920"/>
              <a:gd name="T93" fmla="*/ 1075 h 1200"/>
              <a:gd name="T94" fmla="*/ 273 w 1920"/>
              <a:gd name="T95" fmla="*/ 1200 h 1200"/>
              <a:gd name="T96" fmla="*/ 401 w 1920"/>
              <a:gd name="T97" fmla="*/ 1200 h 1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920" h="1200">
                <a:moveTo>
                  <a:pt x="971" y="571"/>
                </a:moveTo>
                <a:cubicBezTo>
                  <a:pt x="1007" y="542"/>
                  <a:pt x="1039" y="503"/>
                  <a:pt x="1060" y="461"/>
                </a:cubicBezTo>
                <a:cubicBezTo>
                  <a:pt x="1032" y="452"/>
                  <a:pt x="1001" y="446"/>
                  <a:pt x="971" y="446"/>
                </a:cubicBezTo>
                <a:lnTo>
                  <a:pt x="971" y="571"/>
                </a:lnTo>
                <a:close/>
                <a:moveTo>
                  <a:pt x="950" y="569"/>
                </a:moveTo>
                <a:cubicBezTo>
                  <a:pt x="913" y="542"/>
                  <a:pt x="881" y="503"/>
                  <a:pt x="860" y="461"/>
                </a:cubicBezTo>
                <a:cubicBezTo>
                  <a:pt x="888" y="451"/>
                  <a:pt x="919" y="446"/>
                  <a:pt x="950" y="446"/>
                </a:cubicBezTo>
                <a:lnTo>
                  <a:pt x="950" y="569"/>
                </a:lnTo>
                <a:close/>
                <a:moveTo>
                  <a:pt x="971" y="12"/>
                </a:moveTo>
                <a:cubicBezTo>
                  <a:pt x="1007" y="41"/>
                  <a:pt x="1039" y="79"/>
                  <a:pt x="1060" y="120"/>
                </a:cubicBezTo>
                <a:cubicBezTo>
                  <a:pt x="1032" y="130"/>
                  <a:pt x="1001" y="137"/>
                  <a:pt x="971" y="137"/>
                </a:cubicBezTo>
                <a:lnTo>
                  <a:pt x="971" y="12"/>
                </a:lnTo>
                <a:close/>
                <a:moveTo>
                  <a:pt x="950" y="12"/>
                </a:moveTo>
                <a:cubicBezTo>
                  <a:pt x="913" y="41"/>
                  <a:pt x="881" y="80"/>
                  <a:pt x="860" y="120"/>
                </a:cubicBezTo>
                <a:cubicBezTo>
                  <a:pt x="888" y="129"/>
                  <a:pt x="919" y="137"/>
                  <a:pt x="950" y="137"/>
                </a:cubicBezTo>
                <a:lnTo>
                  <a:pt x="950" y="12"/>
                </a:lnTo>
                <a:close/>
                <a:moveTo>
                  <a:pt x="971" y="424"/>
                </a:moveTo>
                <a:cubicBezTo>
                  <a:pt x="971" y="301"/>
                  <a:pt x="971" y="301"/>
                  <a:pt x="971" y="301"/>
                </a:cubicBezTo>
                <a:cubicBezTo>
                  <a:pt x="1104" y="301"/>
                  <a:pt x="1104" y="301"/>
                  <a:pt x="1104" y="301"/>
                </a:cubicBezTo>
                <a:cubicBezTo>
                  <a:pt x="1104" y="350"/>
                  <a:pt x="1092" y="398"/>
                  <a:pt x="1071" y="443"/>
                </a:cubicBezTo>
                <a:cubicBezTo>
                  <a:pt x="1040" y="432"/>
                  <a:pt x="1004" y="424"/>
                  <a:pt x="971" y="424"/>
                </a:cubicBezTo>
                <a:moveTo>
                  <a:pt x="1260" y="301"/>
                </a:moveTo>
                <a:cubicBezTo>
                  <a:pt x="1127" y="301"/>
                  <a:pt x="1127" y="301"/>
                  <a:pt x="1127" y="301"/>
                </a:cubicBezTo>
                <a:cubicBezTo>
                  <a:pt x="1125" y="355"/>
                  <a:pt x="1114" y="403"/>
                  <a:pt x="1092" y="451"/>
                </a:cubicBezTo>
                <a:cubicBezTo>
                  <a:pt x="1120" y="464"/>
                  <a:pt x="1146" y="480"/>
                  <a:pt x="1171" y="500"/>
                </a:cubicBezTo>
                <a:cubicBezTo>
                  <a:pt x="1225" y="447"/>
                  <a:pt x="1257" y="375"/>
                  <a:pt x="1260" y="301"/>
                </a:cubicBezTo>
                <a:moveTo>
                  <a:pt x="1154" y="514"/>
                </a:moveTo>
                <a:cubicBezTo>
                  <a:pt x="1133" y="496"/>
                  <a:pt x="1107" y="480"/>
                  <a:pt x="1081" y="470"/>
                </a:cubicBezTo>
                <a:cubicBezTo>
                  <a:pt x="1057" y="513"/>
                  <a:pt x="1028" y="549"/>
                  <a:pt x="990" y="582"/>
                </a:cubicBezTo>
                <a:cubicBezTo>
                  <a:pt x="1051" y="574"/>
                  <a:pt x="1107" y="552"/>
                  <a:pt x="1154" y="514"/>
                </a:cubicBezTo>
                <a:moveTo>
                  <a:pt x="950" y="424"/>
                </a:moveTo>
                <a:cubicBezTo>
                  <a:pt x="950" y="301"/>
                  <a:pt x="950" y="301"/>
                  <a:pt x="950" y="301"/>
                </a:cubicBezTo>
                <a:cubicBezTo>
                  <a:pt x="816" y="301"/>
                  <a:pt x="816" y="301"/>
                  <a:pt x="816" y="301"/>
                </a:cubicBezTo>
                <a:cubicBezTo>
                  <a:pt x="817" y="350"/>
                  <a:pt x="828" y="399"/>
                  <a:pt x="849" y="443"/>
                </a:cubicBezTo>
                <a:cubicBezTo>
                  <a:pt x="881" y="432"/>
                  <a:pt x="915" y="424"/>
                  <a:pt x="950" y="424"/>
                </a:cubicBezTo>
                <a:moveTo>
                  <a:pt x="660" y="301"/>
                </a:moveTo>
                <a:cubicBezTo>
                  <a:pt x="793" y="301"/>
                  <a:pt x="793" y="301"/>
                  <a:pt x="793" y="301"/>
                </a:cubicBezTo>
                <a:cubicBezTo>
                  <a:pt x="796" y="355"/>
                  <a:pt x="808" y="402"/>
                  <a:pt x="829" y="451"/>
                </a:cubicBezTo>
                <a:cubicBezTo>
                  <a:pt x="800" y="464"/>
                  <a:pt x="774" y="480"/>
                  <a:pt x="749" y="500"/>
                </a:cubicBezTo>
                <a:cubicBezTo>
                  <a:pt x="695" y="447"/>
                  <a:pt x="664" y="377"/>
                  <a:pt x="660" y="301"/>
                </a:cubicBezTo>
                <a:moveTo>
                  <a:pt x="765" y="514"/>
                </a:moveTo>
                <a:cubicBezTo>
                  <a:pt x="788" y="497"/>
                  <a:pt x="813" y="479"/>
                  <a:pt x="839" y="470"/>
                </a:cubicBezTo>
                <a:cubicBezTo>
                  <a:pt x="863" y="513"/>
                  <a:pt x="892" y="549"/>
                  <a:pt x="930" y="582"/>
                </a:cubicBezTo>
                <a:cubicBezTo>
                  <a:pt x="869" y="574"/>
                  <a:pt x="812" y="552"/>
                  <a:pt x="765" y="514"/>
                </a:cubicBezTo>
                <a:moveTo>
                  <a:pt x="971" y="158"/>
                </a:moveTo>
                <a:cubicBezTo>
                  <a:pt x="971" y="280"/>
                  <a:pt x="971" y="280"/>
                  <a:pt x="971" y="280"/>
                </a:cubicBezTo>
                <a:cubicBezTo>
                  <a:pt x="1104" y="280"/>
                  <a:pt x="1104" y="280"/>
                  <a:pt x="1104" y="280"/>
                </a:cubicBezTo>
                <a:cubicBezTo>
                  <a:pt x="1104" y="231"/>
                  <a:pt x="1092" y="184"/>
                  <a:pt x="1071" y="139"/>
                </a:cubicBezTo>
                <a:cubicBezTo>
                  <a:pt x="1039" y="150"/>
                  <a:pt x="1005" y="157"/>
                  <a:pt x="971" y="158"/>
                </a:cubicBezTo>
                <a:moveTo>
                  <a:pt x="1260" y="280"/>
                </a:moveTo>
                <a:cubicBezTo>
                  <a:pt x="1127" y="280"/>
                  <a:pt x="1127" y="280"/>
                  <a:pt x="1127" y="280"/>
                </a:cubicBezTo>
                <a:cubicBezTo>
                  <a:pt x="1125" y="227"/>
                  <a:pt x="1113" y="178"/>
                  <a:pt x="1092" y="131"/>
                </a:cubicBezTo>
                <a:cubicBezTo>
                  <a:pt x="1120" y="118"/>
                  <a:pt x="1147" y="102"/>
                  <a:pt x="1171" y="82"/>
                </a:cubicBezTo>
                <a:cubicBezTo>
                  <a:pt x="1228" y="138"/>
                  <a:pt x="1257" y="207"/>
                  <a:pt x="1260" y="280"/>
                </a:cubicBezTo>
                <a:moveTo>
                  <a:pt x="1154" y="67"/>
                </a:moveTo>
                <a:cubicBezTo>
                  <a:pt x="1133" y="86"/>
                  <a:pt x="1107" y="103"/>
                  <a:pt x="1081" y="113"/>
                </a:cubicBezTo>
                <a:cubicBezTo>
                  <a:pt x="1057" y="68"/>
                  <a:pt x="1028" y="33"/>
                  <a:pt x="990" y="0"/>
                </a:cubicBezTo>
                <a:cubicBezTo>
                  <a:pt x="1051" y="7"/>
                  <a:pt x="1107" y="30"/>
                  <a:pt x="1154" y="67"/>
                </a:cubicBezTo>
                <a:moveTo>
                  <a:pt x="950" y="158"/>
                </a:moveTo>
                <a:cubicBezTo>
                  <a:pt x="950" y="280"/>
                  <a:pt x="950" y="280"/>
                  <a:pt x="950" y="280"/>
                </a:cubicBezTo>
                <a:cubicBezTo>
                  <a:pt x="816" y="280"/>
                  <a:pt x="816" y="280"/>
                  <a:pt x="816" y="280"/>
                </a:cubicBezTo>
                <a:cubicBezTo>
                  <a:pt x="817" y="232"/>
                  <a:pt x="828" y="183"/>
                  <a:pt x="849" y="139"/>
                </a:cubicBezTo>
                <a:cubicBezTo>
                  <a:pt x="881" y="150"/>
                  <a:pt x="915" y="157"/>
                  <a:pt x="950" y="158"/>
                </a:cubicBezTo>
                <a:moveTo>
                  <a:pt x="660" y="280"/>
                </a:moveTo>
                <a:cubicBezTo>
                  <a:pt x="793" y="280"/>
                  <a:pt x="793" y="280"/>
                  <a:pt x="793" y="280"/>
                </a:cubicBezTo>
                <a:cubicBezTo>
                  <a:pt x="796" y="227"/>
                  <a:pt x="808" y="179"/>
                  <a:pt x="829" y="131"/>
                </a:cubicBezTo>
                <a:cubicBezTo>
                  <a:pt x="800" y="118"/>
                  <a:pt x="774" y="103"/>
                  <a:pt x="749" y="82"/>
                </a:cubicBezTo>
                <a:cubicBezTo>
                  <a:pt x="694" y="136"/>
                  <a:pt x="664" y="205"/>
                  <a:pt x="660" y="280"/>
                </a:cubicBezTo>
                <a:moveTo>
                  <a:pt x="765" y="67"/>
                </a:moveTo>
                <a:cubicBezTo>
                  <a:pt x="788" y="86"/>
                  <a:pt x="812" y="103"/>
                  <a:pt x="839" y="113"/>
                </a:cubicBezTo>
                <a:cubicBezTo>
                  <a:pt x="862" y="69"/>
                  <a:pt x="893" y="32"/>
                  <a:pt x="930" y="0"/>
                </a:cubicBezTo>
                <a:cubicBezTo>
                  <a:pt x="869" y="7"/>
                  <a:pt x="813" y="30"/>
                  <a:pt x="765" y="67"/>
                </a:cubicBezTo>
                <a:moveTo>
                  <a:pt x="0" y="388"/>
                </a:moveTo>
                <a:cubicBezTo>
                  <a:pt x="600" y="388"/>
                  <a:pt x="600" y="388"/>
                  <a:pt x="600" y="388"/>
                </a:cubicBezTo>
                <a:cubicBezTo>
                  <a:pt x="622" y="495"/>
                  <a:pt x="698" y="584"/>
                  <a:pt x="849" y="646"/>
                </a:cubicBezTo>
                <a:cubicBezTo>
                  <a:pt x="832" y="697"/>
                  <a:pt x="773" y="744"/>
                  <a:pt x="712" y="744"/>
                </a:cubicBezTo>
                <a:cubicBezTo>
                  <a:pt x="387" y="744"/>
                  <a:pt x="387" y="744"/>
                  <a:pt x="387" y="744"/>
                </a:cubicBezTo>
                <a:cubicBezTo>
                  <a:pt x="337" y="744"/>
                  <a:pt x="298" y="703"/>
                  <a:pt x="282" y="671"/>
                </a:cubicBezTo>
                <a:cubicBezTo>
                  <a:pt x="613" y="671"/>
                  <a:pt x="613" y="671"/>
                  <a:pt x="613" y="671"/>
                </a:cubicBezTo>
                <a:cubicBezTo>
                  <a:pt x="633" y="668"/>
                  <a:pt x="634" y="652"/>
                  <a:pt x="614" y="650"/>
                </a:cubicBezTo>
                <a:cubicBezTo>
                  <a:pt x="289" y="650"/>
                  <a:pt x="289" y="650"/>
                  <a:pt x="289" y="650"/>
                </a:cubicBezTo>
                <a:cubicBezTo>
                  <a:pt x="247" y="650"/>
                  <a:pt x="209" y="615"/>
                  <a:pt x="187" y="577"/>
                </a:cubicBezTo>
                <a:cubicBezTo>
                  <a:pt x="565" y="577"/>
                  <a:pt x="565" y="577"/>
                  <a:pt x="565" y="577"/>
                </a:cubicBezTo>
                <a:cubicBezTo>
                  <a:pt x="584" y="574"/>
                  <a:pt x="584" y="558"/>
                  <a:pt x="565" y="556"/>
                </a:cubicBezTo>
                <a:cubicBezTo>
                  <a:pt x="184" y="556"/>
                  <a:pt x="184" y="556"/>
                  <a:pt x="184" y="556"/>
                </a:cubicBezTo>
                <a:cubicBezTo>
                  <a:pt x="146" y="556"/>
                  <a:pt x="111" y="512"/>
                  <a:pt x="96" y="483"/>
                </a:cubicBezTo>
                <a:cubicBezTo>
                  <a:pt x="515" y="483"/>
                  <a:pt x="515" y="483"/>
                  <a:pt x="515" y="483"/>
                </a:cubicBezTo>
                <a:cubicBezTo>
                  <a:pt x="536" y="480"/>
                  <a:pt x="536" y="461"/>
                  <a:pt x="515" y="460"/>
                </a:cubicBezTo>
                <a:cubicBezTo>
                  <a:pt x="89" y="460"/>
                  <a:pt x="89" y="460"/>
                  <a:pt x="89" y="460"/>
                </a:cubicBezTo>
                <a:cubicBezTo>
                  <a:pt x="55" y="460"/>
                  <a:pt x="23" y="425"/>
                  <a:pt x="0" y="388"/>
                </a:cubicBezTo>
                <a:moveTo>
                  <a:pt x="1920" y="388"/>
                </a:moveTo>
                <a:cubicBezTo>
                  <a:pt x="1320" y="388"/>
                  <a:pt x="1320" y="388"/>
                  <a:pt x="1320" y="388"/>
                </a:cubicBezTo>
                <a:cubicBezTo>
                  <a:pt x="1298" y="495"/>
                  <a:pt x="1222" y="584"/>
                  <a:pt x="1071" y="646"/>
                </a:cubicBezTo>
                <a:cubicBezTo>
                  <a:pt x="1088" y="697"/>
                  <a:pt x="1147" y="744"/>
                  <a:pt x="1208" y="744"/>
                </a:cubicBezTo>
                <a:cubicBezTo>
                  <a:pt x="1533" y="744"/>
                  <a:pt x="1533" y="744"/>
                  <a:pt x="1533" y="744"/>
                </a:cubicBezTo>
                <a:cubicBezTo>
                  <a:pt x="1583" y="744"/>
                  <a:pt x="1622" y="703"/>
                  <a:pt x="1638" y="671"/>
                </a:cubicBezTo>
                <a:cubicBezTo>
                  <a:pt x="1307" y="671"/>
                  <a:pt x="1307" y="671"/>
                  <a:pt x="1307" y="671"/>
                </a:cubicBezTo>
                <a:cubicBezTo>
                  <a:pt x="1287" y="668"/>
                  <a:pt x="1286" y="652"/>
                  <a:pt x="1306" y="650"/>
                </a:cubicBezTo>
                <a:cubicBezTo>
                  <a:pt x="1631" y="650"/>
                  <a:pt x="1631" y="650"/>
                  <a:pt x="1631" y="650"/>
                </a:cubicBezTo>
                <a:cubicBezTo>
                  <a:pt x="1673" y="650"/>
                  <a:pt x="1711" y="615"/>
                  <a:pt x="1733" y="577"/>
                </a:cubicBezTo>
                <a:cubicBezTo>
                  <a:pt x="1355" y="577"/>
                  <a:pt x="1355" y="577"/>
                  <a:pt x="1355" y="577"/>
                </a:cubicBezTo>
                <a:cubicBezTo>
                  <a:pt x="1336" y="574"/>
                  <a:pt x="1336" y="558"/>
                  <a:pt x="1355" y="556"/>
                </a:cubicBezTo>
                <a:cubicBezTo>
                  <a:pt x="1736" y="556"/>
                  <a:pt x="1736" y="556"/>
                  <a:pt x="1736" y="556"/>
                </a:cubicBezTo>
                <a:cubicBezTo>
                  <a:pt x="1774" y="556"/>
                  <a:pt x="1809" y="512"/>
                  <a:pt x="1824" y="483"/>
                </a:cubicBezTo>
                <a:cubicBezTo>
                  <a:pt x="1405" y="483"/>
                  <a:pt x="1405" y="483"/>
                  <a:pt x="1405" y="483"/>
                </a:cubicBezTo>
                <a:cubicBezTo>
                  <a:pt x="1384" y="480"/>
                  <a:pt x="1384" y="461"/>
                  <a:pt x="1405" y="460"/>
                </a:cubicBezTo>
                <a:cubicBezTo>
                  <a:pt x="1831" y="460"/>
                  <a:pt x="1831" y="460"/>
                  <a:pt x="1831" y="460"/>
                </a:cubicBezTo>
                <a:cubicBezTo>
                  <a:pt x="1865" y="460"/>
                  <a:pt x="1897" y="425"/>
                  <a:pt x="1920" y="388"/>
                </a:cubicBezTo>
                <a:moveTo>
                  <a:pt x="1245" y="1200"/>
                </a:moveTo>
                <a:cubicBezTo>
                  <a:pt x="1437" y="819"/>
                  <a:pt x="1437" y="819"/>
                  <a:pt x="1437" y="819"/>
                </a:cubicBezTo>
                <a:cubicBezTo>
                  <a:pt x="1563" y="819"/>
                  <a:pt x="1563" y="819"/>
                  <a:pt x="1563" y="819"/>
                </a:cubicBezTo>
                <a:cubicBezTo>
                  <a:pt x="1643" y="1200"/>
                  <a:pt x="1643" y="1200"/>
                  <a:pt x="1643" y="1200"/>
                </a:cubicBezTo>
                <a:cubicBezTo>
                  <a:pt x="1523" y="1200"/>
                  <a:pt x="1523" y="1200"/>
                  <a:pt x="1523" y="1200"/>
                </a:cubicBezTo>
                <a:cubicBezTo>
                  <a:pt x="1518" y="1155"/>
                  <a:pt x="1518" y="1155"/>
                  <a:pt x="1518" y="1155"/>
                </a:cubicBezTo>
                <a:cubicBezTo>
                  <a:pt x="1392" y="1155"/>
                  <a:pt x="1392" y="1155"/>
                  <a:pt x="1392" y="1155"/>
                </a:cubicBezTo>
                <a:cubicBezTo>
                  <a:pt x="1371" y="1200"/>
                  <a:pt x="1371" y="1200"/>
                  <a:pt x="1371" y="1200"/>
                </a:cubicBezTo>
                <a:lnTo>
                  <a:pt x="1245" y="1200"/>
                </a:lnTo>
                <a:close/>
                <a:moveTo>
                  <a:pt x="1423" y="1075"/>
                </a:moveTo>
                <a:cubicBezTo>
                  <a:pt x="1504" y="1075"/>
                  <a:pt x="1504" y="1075"/>
                  <a:pt x="1504" y="1075"/>
                </a:cubicBezTo>
                <a:cubicBezTo>
                  <a:pt x="1483" y="936"/>
                  <a:pt x="1483" y="936"/>
                  <a:pt x="1483" y="936"/>
                </a:cubicBezTo>
                <a:lnTo>
                  <a:pt x="1423" y="1075"/>
                </a:lnTo>
                <a:close/>
                <a:moveTo>
                  <a:pt x="994" y="1200"/>
                </a:moveTo>
                <a:cubicBezTo>
                  <a:pt x="1038" y="914"/>
                  <a:pt x="1038" y="914"/>
                  <a:pt x="1038" y="914"/>
                </a:cubicBezTo>
                <a:cubicBezTo>
                  <a:pt x="927" y="914"/>
                  <a:pt x="927" y="914"/>
                  <a:pt x="927" y="914"/>
                </a:cubicBezTo>
                <a:cubicBezTo>
                  <a:pt x="946" y="817"/>
                  <a:pt x="946" y="817"/>
                  <a:pt x="946" y="817"/>
                </a:cubicBezTo>
                <a:cubicBezTo>
                  <a:pt x="1289" y="817"/>
                  <a:pt x="1289" y="817"/>
                  <a:pt x="1289" y="817"/>
                </a:cubicBezTo>
                <a:cubicBezTo>
                  <a:pt x="1269" y="914"/>
                  <a:pt x="1269" y="914"/>
                  <a:pt x="1269" y="914"/>
                </a:cubicBezTo>
                <a:cubicBezTo>
                  <a:pt x="1163" y="914"/>
                  <a:pt x="1163" y="914"/>
                  <a:pt x="1163" y="914"/>
                </a:cubicBezTo>
                <a:cubicBezTo>
                  <a:pt x="1120" y="1200"/>
                  <a:pt x="1120" y="1200"/>
                  <a:pt x="1120" y="1200"/>
                </a:cubicBezTo>
                <a:lnTo>
                  <a:pt x="994" y="1200"/>
                </a:lnTo>
                <a:close/>
                <a:moveTo>
                  <a:pt x="479" y="1200"/>
                </a:moveTo>
                <a:cubicBezTo>
                  <a:pt x="672" y="819"/>
                  <a:pt x="672" y="819"/>
                  <a:pt x="672" y="819"/>
                </a:cubicBezTo>
                <a:cubicBezTo>
                  <a:pt x="798" y="819"/>
                  <a:pt x="798" y="819"/>
                  <a:pt x="798" y="819"/>
                </a:cubicBezTo>
                <a:cubicBezTo>
                  <a:pt x="877" y="1200"/>
                  <a:pt x="877" y="1200"/>
                  <a:pt x="877" y="1200"/>
                </a:cubicBezTo>
                <a:cubicBezTo>
                  <a:pt x="759" y="1200"/>
                  <a:pt x="759" y="1200"/>
                  <a:pt x="759" y="1200"/>
                </a:cubicBezTo>
                <a:cubicBezTo>
                  <a:pt x="752" y="1155"/>
                  <a:pt x="752" y="1155"/>
                  <a:pt x="752" y="1155"/>
                </a:cubicBezTo>
                <a:cubicBezTo>
                  <a:pt x="626" y="1155"/>
                  <a:pt x="626" y="1155"/>
                  <a:pt x="626" y="1155"/>
                </a:cubicBezTo>
                <a:cubicBezTo>
                  <a:pt x="606" y="1200"/>
                  <a:pt x="606" y="1200"/>
                  <a:pt x="606" y="1200"/>
                </a:cubicBezTo>
                <a:lnTo>
                  <a:pt x="479" y="1200"/>
                </a:lnTo>
                <a:close/>
                <a:moveTo>
                  <a:pt x="657" y="1075"/>
                </a:moveTo>
                <a:cubicBezTo>
                  <a:pt x="739" y="1075"/>
                  <a:pt x="739" y="1075"/>
                  <a:pt x="739" y="1075"/>
                </a:cubicBezTo>
                <a:cubicBezTo>
                  <a:pt x="717" y="936"/>
                  <a:pt x="717" y="936"/>
                  <a:pt x="717" y="936"/>
                </a:cubicBezTo>
                <a:lnTo>
                  <a:pt x="657" y="1075"/>
                </a:lnTo>
                <a:close/>
                <a:moveTo>
                  <a:pt x="273" y="1200"/>
                </a:moveTo>
                <a:cubicBezTo>
                  <a:pt x="351" y="819"/>
                  <a:pt x="351" y="819"/>
                  <a:pt x="351" y="819"/>
                </a:cubicBezTo>
                <a:cubicBezTo>
                  <a:pt x="479" y="819"/>
                  <a:pt x="479" y="819"/>
                  <a:pt x="479" y="819"/>
                </a:cubicBezTo>
                <a:cubicBezTo>
                  <a:pt x="401" y="1200"/>
                  <a:pt x="401" y="1200"/>
                  <a:pt x="401" y="1200"/>
                </a:cubicBezTo>
                <a:lnTo>
                  <a:pt x="273" y="120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GB" sz="18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73963034"/>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02_Title_and_content_[yellow]">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EE705D-33B1-944B-8CE4-56B5C4C553DB}"/>
              </a:ext>
            </a:extLst>
          </p:cNvPr>
          <p:cNvSpPr>
            <a:spLocks noGrp="1"/>
          </p:cNvSpPr>
          <p:nvPr>
            <p:ph type="title" hasCustomPrompt="1"/>
          </p:nvPr>
        </p:nvSpPr>
        <p:spPr/>
        <p:txBody>
          <a:bodyPr/>
          <a:lstStyle>
            <a:lvl1pPr>
              <a:defRPr baseline="0"/>
            </a:lvl1pPr>
          </a:lstStyle>
          <a:p>
            <a:r>
              <a:rPr lang="en-US"/>
              <a:t>Click to edit title style</a:t>
            </a:r>
          </a:p>
        </p:txBody>
      </p:sp>
      <p:sp>
        <p:nvSpPr>
          <p:cNvPr id="6" name="Slide Number Placeholder 5">
            <a:extLst>
              <a:ext uri="{FF2B5EF4-FFF2-40B4-BE49-F238E27FC236}">
                <a16:creationId xmlns:a16="http://schemas.microsoft.com/office/drawing/2014/main" id="{529B7E5C-1573-9F4E-88D4-81D2D88508B1}"/>
              </a:ext>
            </a:extLst>
          </p:cNvPr>
          <p:cNvSpPr>
            <a:spLocks noGrp="1"/>
          </p:cNvSpPr>
          <p:nvPr>
            <p:ph type="sldNum" sz="quarter" idx="12"/>
          </p:nvPr>
        </p:nvSpPr>
        <p:spPr/>
        <p:txBody>
          <a:bodyPr/>
          <a:lstStyle/>
          <a:p>
            <a:fld id="{F618B75B-45BB-9C4B-9E16-0D1DF46F8DB3}" type="slidenum">
              <a:rPr lang="en-US" smtClean="0"/>
              <a:t>‹#›</a:t>
            </a:fld>
            <a:endParaRPr lang="en-US"/>
          </a:p>
        </p:txBody>
      </p:sp>
      <p:sp>
        <p:nvSpPr>
          <p:cNvPr id="8" name="Content Placeholder 7"/>
          <p:cNvSpPr>
            <a:spLocks noGrp="1"/>
          </p:cNvSpPr>
          <p:nvPr>
            <p:ph sz="quarter" idx="13"/>
          </p:nvPr>
        </p:nvSpPr>
        <p:spPr>
          <a:xfrm>
            <a:off x="387624" y="1476000"/>
            <a:ext cx="11412000" cy="424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642258110"/>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WHITE_TextSlide_1-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0821CC-265E-473E-BD96-BC93B6A49D4D}"/>
              </a:ext>
            </a:extLst>
          </p:cNvPr>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F4C4D5EE-B9EC-4B8B-B697-CD3B955461AE}"/>
              </a:ext>
            </a:extLst>
          </p:cNvPr>
          <p:cNvSpPr>
            <a:spLocks noGrp="1"/>
          </p:cNvSpPr>
          <p:nvPr>
            <p:ph idx="1" hasCustomPrompt="1"/>
          </p:nvPr>
        </p:nvSpPr>
        <p:spPr/>
        <p:txBody>
          <a:bodyPr/>
          <a:lstStyle>
            <a:lvl1pPr>
              <a:defRPr/>
            </a:lvl1pPr>
            <a:lvl2pPr>
              <a:defRPr/>
            </a:lvl2pPr>
            <a:lvl3pPr>
              <a:defRPr/>
            </a:lvl3pPr>
            <a:lvl4pPr>
              <a:defRPr/>
            </a:lvl4pPr>
            <a:lvl5pPr>
              <a:defRPr>
                <a:solidFill>
                  <a:schemeClr val="accent1"/>
                </a:solidFill>
              </a:defRPr>
            </a:lvl5pPr>
            <a:lvl6pPr>
              <a:defRPr>
                <a:solidFill>
                  <a:schemeClr val="accent1"/>
                </a:solidFill>
              </a:defRPr>
            </a:lvl6pPr>
            <a:lvl7pPr>
              <a:defRPr>
                <a:solidFill>
                  <a:schemeClr val="accent1"/>
                </a:solidFill>
              </a:defRPr>
            </a:lvl7pPr>
            <a:lvl8pPr>
              <a:defRPr>
                <a:solidFill>
                  <a:schemeClr val="accent1"/>
                </a:solidFill>
              </a:defRPr>
            </a:lvl8pPr>
            <a:lvl9pPr>
              <a:defRPr>
                <a:solidFill>
                  <a:schemeClr val="accent1"/>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4" name="Date Placeholder 3">
            <a:extLst>
              <a:ext uri="{FF2B5EF4-FFF2-40B4-BE49-F238E27FC236}">
                <a16:creationId xmlns:a16="http://schemas.microsoft.com/office/drawing/2014/main" id="{6FDAC0F2-E162-4565-9679-1193BED926EA}"/>
              </a:ext>
            </a:extLst>
          </p:cNvPr>
          <p:cNvSpPr>
            <a:spLocks noGrp="1"/>
          </p:cNvSpPr>
          <p:nvPr>
            <p:ph type="dt" sz="half" idx="10"/>
          </p:nvPr>
        </p:nvSpPr>
        <p:spPr/>
        <p:txBody>
          <a:bodyPr/>
          <a:lstStyle>
            <a:lvl1pPr>
              <a:defRPr>
                <a:solidFill>
                  <a:schemeClr val="accent1"/>
                </a:solidFill>
              </a:defRPr>
            </a:lvl1pPr>
          </a:lstStyle>
          <a:p>
            <a:fld id="{198937FE-5C9B-40C9-8C55-48EB04CA346C}" type="datetime3">
              <a:rPr lang="en-US" smtClean="0"/>
              <a:pPr/>
              <a:t>12 November 2025</a:t>
            </a:fld>
            <a:endParaRPr lang="en-US"/>
          </a:p>
        </p:txBody>
      </p:sp>
      <p:sp>
        <p:nvSpPr>
          <p:cNvPr id="5" name="Footer Placeholder 4">
            <a:extLst>
              <a:ext uri="{FF2B5EF4-FFF2-40B4-BE49-F238E27FC236}">
                <a16:creationId xmlns:a16="http://schemas.microsoft.com/office/drawing/2014/main" id="{65EF2AD9-AF82-4B19-803C-572B453632B5}"/>
              </a:ext>
            </a:extLst>
          </p:cNvPr>
          <p:cNvSpPr>
            <a:spLocks noGrp="1"/>
          </p:cNvSpPr>
          <p:nvPr>
            <p:ph type="ftr" sz="quarter" idx="11"/>
          </p:nvPr>
        </p:nvSpPr>
        <p:spPr/>
        <p:txBody>
          <a:bodyPr/>
          <a:lstStyle>
            <a:lvl1pPr>
              <a:defRPr>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8AE3A021-2616-4326-A4F5-4398F8F6104D}"/>
              </a:ext>
            </a:extLst>
          </p:cNvPr>
          <p:cNvSpPr>
            <a:spLocks noGrp="1"/>
          </p:cNvSpPr>
          <p:nvPr>
            <p:ph type="sldNum" sz="quarter" idx="12"/>
          </p:nvPr>
        </p:nvSpPr>
        <p:spPr/>
        <p:txBody>
          <a:bodyPr/>
          <a:lstStyle>
            <a:lvl1pPr>
              <a:defRPr>
                <a:solidFill>
                  <a:schemeClr val="accent1"/>
                </a:solidFill>
              </a:defRPr>
            </a:lvl1pPr>
          </a:lstStyle>
          <a:p>
            <a:fld id="{1A9E565A-6679-4A67-8FB7-14EA342FD6E1}" type="slidenum">
              <a:rPr lang="en-US" smtClean="0"/>
              <a:pPr/>
              <a:t>‹#›</a:t>
            </a:fld>
            <a:endParaRPr lang="en-US"/>
          </a:p>
        </p:txBody>
      </p:sp>
      <p:sp>
        <p:nvSpPr>
          <p:cNvPr id="7" name="Freeform 5">
            <a:extLst>
              <a:ext uri="{FF2B5EF4-FFF2-40B4-BE49-F238E27FC236}">
                <a16:creationId xmlns:a16="http://schemas.microsoft.com/office/drawing/2014/main" id="{0D518933-C06B-479E-8487-1189C2548F67}"/>
              </a:ext>
            </a:extLst>
          </p:cNvPr>
          <p:cNvSpPr>
            <a:spLocks noChangeAspect="1" noEditPoints="1"/>
          </p:cNvSpPr>
          <p:nvPr userDrawn="1"/>
        </p:nvSpPr>
        <p:spPr bwMode="auto">
          <a:xfrm>
            <a:off x="10910325" y="5917889"/>
            <a:ext cx="900000" cy="563616"/>
          </a:xfrm>
          <a:custGeom>
            <a:avLst/>
            <a:gdLst>
              <a:gd name="T0" fmla="*/ 971 w 1920"/>
              <a:gd name="T1" fmla="*/ 446 h 1200"/>
              <a:gd name="T2" fmla="*/ 860 w 1920"/>
              <a:gd name="T3" fmla="*/ 461 h 1200"/>
              <a:gd name="T4" fmla="*/ 971 w 1920"/>
              <a:gd name="T5" fmla="*/ 12 h 1200"/>
              <a:gd name="T6" fmla="*/ 971 w 1920"/>
              <a:gd name="T7" fmla="*/ 12 h 1200"/>
              <a:gd name="T8" fmla="*/ 950 w 1920"/>
              <a:gd name="T9" fmla="*/ 137 h 1200"/>
              <a:gd name="T10" fmla="*/ 971 w 1920"/>
              <a:gd name="T11" fmla="*/ 301 h 1200"/>
              <a:gd name="T12" fmla="*/ 971 w 1920"/>
              <a:gd name="T13" fmla="*/ 424 h 1200"/>
              <a:gd name="T14" fmla="*/ 1092 w 1920"/>
              <a:gd name="T15" fmla="*/ 451 h 1200"/>
              <a:gd name="T16" fmla="*/ 1154 w 1920"/>
              <a:gd name="T17" fmla="*/ 514 h 1200"/>
              <a:gd name="T18" fmla="*/ 1154 w 1920"/>
              <a:gd name="T19" fmla="*/ 514 h 1200"/>
              <a:gd name="T20" fmla="*/ 816 w 1920"/>
              <a:gd name="T21" fmla="*/ 301 h 1200"/>
              <a:gd name="T22" fmla="*/ 660 w 1920"/>
              <a:gd name="T23" fmla="*/ 301 h 1200"/>
              <a:gd name="T24" fmla="*/ 749 w 1920"/>
              <a:gd name="T25" fmla="*/ 500 h 1200"/>
              <a:gd name="T26" fmla="*/ 839 w 1920"/>
              <a:gd name="T27" fmla="*/ 470 h 1200"/>
              <a:gd name="T28" fmla="*/ 971 w 1920"/>
              <a:gd name="T29" fmla="*/ 158 h 1200"/>
              <a:gd name="T30" fmla="*/ 1071 w 1920"/>
              <a:gd name="T31" fmla="*/ 139 h 1200"/>
              <a:gd name="T32" fmla="*/ 1127 w 1920"/>
              <a:gd name="T33" fmla="*/ 280 h 1200"/>
              <a:gd name="T34" fmla="*/ 1260 w 1920"/>
              <a:gd name="T35" fmla="*/ 280 h 1200"/>
              <a:gd name="T36" fmla="*/ 990 w 1920"/>
              <a:gd name="T37" fmla="*/ 0 h 1200"/>
              <a:gd name="T38" fmla="*/ 950 w 1920"/>
              <a:gd name="T39" fmla="*/ 280 h 1200"/>
              <a:gd name="T40" fmla="*/ 950 w 1920"/>
              <a:gd name="T41" fmla="*/ 158 h 1200"/>
              <a:gd name="T42" fmla="*/ 829 w 1920"/>
              <a:gd name="T43" fmla="*/ 131 h 1200"/>
              <a:gd name="T44" fmla="*/ 765 w 1920"/>
              <a:gd name="T45" fmla="*/ 67 h 1200"/>
              <a:gd name="T46" fmla="*/ 765 w 1920"/>
              <a:gd name="T47" fmla="*/ 67 h 1200"/>
              <a:gd name="T48" fmla="*/ 849 w 1920"/>
              <a:gd name="T49" fmla="*/ 646 h 1200"/>
              <a:gd name="T50" fmla="*/ 282 w 1920"/>
              <a:gd name="T51" fmla="*/ 671 h 1200"/>
              <a:gd name="T52" fmla="*/ 289 w 1920"/>
              <a:gd name="T53" fmla="*/ 650 h 1200"/>
              <a:gd name="T54" fmla="*/ 565 w 1920"/>
              <a:gd name="T55" fmla="*/ 556 h 1200"/>
              <a:gd name="T56" fmla="*/ 515 w 1920"/>
              <a:gd name="T57" fmla="*/ 483 h 1200"/>
              <a:gd name="T58" fmla="*/ 0 w 1920"/>
              <a:gd name="T59" fmla="*/ 388 h 1200"/>
              <a:gd name="T60" fmla="*/ 1071 w 1920"/>
              <a:gd name="T61" fmla="*/ 646 h 1200"/>
              <a:gd name="T62" fmla="*/ 1638 w 1920"/>
              <a:gd name="T63" fmla="*/ 671 h 1200"/>
              <a:gd name="T64" fmla="*/ 1631 w 1920"/>
              <a:gd name="T65" fmla="*/ 650 h 1200"/>
              <a:gd name="T66" fmla="*/ 1355 w 1920"/>
              <a:gd name="T67" fmla="*/ 556 h 1200"/>
              <a:gd name="T68" fmla="*/ 1405 w 1920"/>
              <a:gd name="T69" fmla="*/ 483 h 1200"/>
              <a:gd name="T70" fmla="*/ 1920 w 1920"/>
              <a:gd name="T71" fmla="*/ 388 h 1200"/>
              <a:gd name="T72" fmla="*/ 1563 w 1920"/>
              <a:gd name="T73" fmla="*/ 819 h 1200"/>
              <a:gd name="T74" fmla="*/ 1518 w 1920"/>
              <a:gd name="T75" fmla="*/ 1155 h 1200"/>
              <a:gd name="T76" fmla="*/ 1245 w 1920"/>
              <a:gd name="T77" fmla="*/ 1200 h 1200"/>
              <a:gd name="T78" fmla="*/ 1483 w 1920"/>
              <a:gd name="T79" fmla="*/ 936 h 1200"/>
              <a:gd name="T80" fmla="*/ 1038 w 1920"/>
              <a:gd name="T81" fmla="*/ 914 h 1200"/>
              <a:gd name="T82" fmla="*/ 1289 w 1920"/>
              <a:gd name="T83" fmla="*/ 817 h 1200"/>
              <a:gd name="T84" fmla="*/ 1120 w 1920"/>
              <a:gd name="T85" fmla="*/ 1200 h 1200"/>
              <a:gd name="T86" fmla="*/ 672 w 1920"/>
              <a:gd name="T87" fmla="*/ 819 h 1200"/>
              <a:gd name="T88" fmla="*/ 759 w 1920"/>
              <a:gd name="T89" fmla="*/ 1200 h 1200"/>
              <a:gd name="T90" fmla="*/ 606 w 1920"/>
              <a:gd name="T91" fmla="*/ 1200 h 1200"/>
              <a:gd name="T92" fmla="*/ 739 w 1920"/>
              <a:gd name="T93" fmla="*/ 1075 h 1200"/>
              <a:gd name="T94" fmla="*/ 273 w 1920"/>
              <a:gd name="T95" fmla="*/ 1200 h 1200"/>
              <a:gd name="T96" fmla="*/ 401 w 1920"/>
              <a:gd name="T97" fmla="*/ 1200 h 1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920" h="1200">
                <a:moveTo>
                  <a:pt x="971" y="571"/>
                </a:moveTo>
                <a:cubicBezTo>
                  <a:pt x="1007" y="542"/>
                  <a:pt x="1039" y="503"/>
                  <a:pt x="1060" y="461"/>
                </a:cubicBezTo>
                <a:cubicBezTo>
                  <a:pt x="1032" y="452"/>
                  <a:pt x="1001" y="446"/>
                  <a:pt x="971" y="446"/>
                </a:cubicBezTo>
                <a:lnTo>
                  <a:pt x="971" y="571"/>
                </a:lnTo>
                <a:close/>
                <a:moveTo>
                  <a:pt x="950" y="569"/>
                </a:moveTo>
                <a:cubicBezTo>
                  <a:pt x="913" y="542"/>
                  <a:pt x="881" y="503"/>
                  <a:pt x="860" y="461"/>
                </a:cubicBezTo>
                <a:cubicBezTo>
                  <a:pt x="888" y="451"/>
                  <a:pt x="919" y="446"/>
                  <a:pt x="950" y="446"/>
                </a:cubicBezTo>
                <a:lnTo>
                  <a:pt x="950" y="569"/>
                </a:lnTo>
                <a:close/>
                <a:moveTo>
                  <a:pt x="971" y="12"/>
                </a:moveTo>
                <a:cubicBezTo>
                  <a:pt x="1007" y="41"/>
                  <a:pt x="1039" y="79"/>
                  <a:pt x="1060" y="120"/>
                </a:cubicBezTo>
                <a:cubicBezTo>
                  <a:pt x="1032" y="130"/>
                  <a:pt x="1001" y="137"/>
                  <a:pt x="971" y="137"/>
                </a:cubicBezTo>
                <a:lnTo>
                  <a:pt x="971" y="12"/>
                </a:lnTo>
                <a:close/>
                <a:moveTo>
                  <a:pt x="950" y="12"/>
                </a:moveTo>
                <a:cubicBezTo>
                  <a:pt x="913" y="41"/>
                  <a:pt x="881" y="80"/>
                  <a:pt x="860" y="120"/>
                </a:cubicBezTo>
                <a:cubicBezTo>
                  <a:pt x="888" y="129"/>
                  <a:pt x="919" y="137"/>
                  <a:pt x="950" y="137"/>
                </a:cubicBezTo>
                <a:lnTo>
                  <a:pt x="950" y="12"/>
                </a:lnTo>
                <a:close/>
                <a:moveTo>
                  <a:pt x="971" y="424"/>
                </a:moveTo>
                <a:cubicBezTo>
                  <a:pt x="971" y="301"/>
                  <a:pt x="971" y="301"/>
                  <a:pt x="971" y="301"/>
                </a:cubicBezTo>
                <a:cubicBezTo>
                  <a:pt x="1104" y="301"/>
                  <a:pt x="1104" y="301"/>
                  <a:pt x="1104" y="301"/>
                </a:cubicBezTo>
                <a:cubicBezTo>
                  <a:pt x="1104" y="350"/>
                  <a:pt x="1092" y="398"/>
                  <a:pt x="1071" y="443"/>
                </a:cubicBezTo>
                <a:cubicBezTo>
                  <a:pt x="1040" y="432"/>
                  <a:pt x="1004" y="424"/>
                  <a:pt x="971" y="424"/>
                </a:cubicBezTo>
                <a:moveTo>
                  <a:pt x="1260" y="301"/>
                </a:moveTo>
                <a:cubicBezTo>
                  <a:pt x="1127" y="301"/>
                  <a:pt x="1127" y="301"/>
                  <a:pt x="1127" y="301"/>
                </a:cubicBezTo>
                <a:cubicBezTo>
                  <a:pt x="1125" y="355"/>
                  <a:pt x="1114" y="403"/>
                  <a:pt x="1092" y="451"/>
                </a:cubicBezTo>
                <a:cubicBezTo>
                  <a:pt x="1120" y="464"/>
                  <a:pt x="1146" y="480"/>
                  <a:pt x="1171" y="500"/>
                </a:cubicBezTo>
                <a:cubicBezTo>
                  <a:pt x="1225" y="447"/>
                  <a:pt x="1257" y="375"/>
                  <a:pt x="1260" y="301"/>
                </a:cubicBezTo>
                <a:moveTo>
                  <a:pt x="1154" y="514"/>
                </a:moveTo>
                <a:cubicBezTo>
                  <a:pt x="1133" y="496"/>
                  <a:pt x="1107" y="480"/>
                  <a:pt x="1081" y="470"/>
                </a:cubicBezTo>
                <a:cubicBezTo>
                  <a:pt x="1057" y="513"/>
                  <a:pt x="1028" y="549"/>
                  <a:pt x="990" y="582"/>
                </a:cubicBezTo>
                <a:cubicBezTo>
                  <a:pt x="1051" y="574"/>
                  <a:pt x="1107" y="552"/>
                  <a:pt x="1154" y="514"/>
                </a:cubicBezTo>
                <a:moveTo>
                  <a:pt x="950" y="424"/>
                </a:moveTo>
                <a:cubicBezTo>
                  <a:pt x="950" y="301"/>
                  <a:pt x="950" y="301"/>
                  <a:pt x="950" y="301"/>
                </a:cubicBezTo>
                <a:cubicBezTo>
                  <a:pt x="816" y="301"/>
                  <a:pt x="816" y="301"/>
                  <a:pt x="816" y="301"/>
                </a:cubicBezTo>
                <a:cubicBezTo>
                  <a:pt x="817" y="350"/>
                  <a:pt x="828" y="399"/>
                  <a:pt x="849" y="443"/>
                </a:cubicBezTo>
                <a:cubicBezTo>
                  <a:pt x="881" y="432"/>
                  <a:pt x="915" y="424"/>
                  <a:pt x="950" y="424"/>
                </a:cubicBezTo>
                <a:moveTo>
                  <a:pt x="660" y="301"/>
                </a:moveTo>
                <a:cubicBezTo>
                  <a:pt x="793" y="301"/>
                  <a:pt x="793" y="301"/>
                  <a:pt x="793" y="301"/>
                </a:cubicBezTo>
                <a:cubicBezTo>
                  <a:pt x="796" y="355"/>
                  <a:pt x="808" y="402"/>
                  <a:pt x="829" y="451"/>
                </a:cubicBezTo>
                <a:cubicBezTo>
                  <a:pt x="800" y="464"/>
                  <a:pt x="774" y="480"/>
                  <a:pt x="749" y="500"/>
                </a:cubicBezTo>
                <a:cubicBezTo>
                  <a:pt x="695" y="447"/>
                  <a:pt x="664" y="377"/>
                  <a:pt x="660" y="301"/>
                </a:cubicBezTo>
                <a:moveTo>
                  <a:pt x="765" y="514"/>
                </a:moveTo>
                <a:cubicBezTo>
                  <a:pt x="788" y="497"/>
                  <a:pt x="813" y="479"/>
                  <a:pt x="839" y="470"/>
                </a:cubicBezTo>
                <a:cubicBezTo>
                  <a:pt x="863" y="513"/>
                  <a:pt x="892" y="549"/>
                  <a:pt x="930" y="582"/>
                </a:cubicBezTo>
                <a:cubicBezTo>
                  <a:pt x="869" y="574"/>
                  <a:pt x="812" y="552"/>
                  <a:pt x="765" y="514"/>
                </a:cubicBezTo>
                <a:moveTo>
                  <a:pt x="971" y="158"/>
                </a:moveTo>
                <a:cubicBezTo>
                  <a:pt x="971" y="280"/>
                  <a:pt x="971" y="280"/>
                  <a:pt x="971" y="280"/>
                </a:cubicBezTo>
                <a:cubicBezTo>
                  <a:pt x="1104" y="280"/>
                  <a:pt x="1104" y="280"/>
                  <a:pt x="1104" y="280"/>
                </a:cubicBezTo>
                <a:cubicBezTo>
                  <a:pt x="1104" y="231"/>
                  <a:pt x="1092" y="184"/>
                  <a:pt x="1071" y="139"/>
                </a:cubicBezTo>
                <a:cubicBezTo>
                  <a:pt x="1039" y="150"/>
                  <a:pt x="1005" y="157"/>
                  <a:pt x="971" y="158"/>
                </a:cubicBezTo>
                <a:moveTo>
                  <a:pt x="1260" y="280"/>
                </a:moveTo>
                <a:cubicBezTo>
                  <a:pt x="1127" y="280"/>
                  <a:pt x="1127" y="280"/>
                  <a:pt x="1127" y="280"/>
                </a:cubicBezTo>
                <a:cubicBezTo>
                  <a:pt x="1125" y="227"/>
                  <a:pt x="1113" y="178"/>
                  <a:pt x="1092" y="131"/>
                </a:cubicBezTo>
                <a:cubicBezTo>
                  <a:pt x="1120" y="118"/>
                  <a:pt x="1147" y="102"/>
                  <a:pt x="1171" y="82"/>
                </a:cubicBezTo>
                <a:cubicBezTo>
                  <a:pt x="1228" y="138"/>
                  <a:pt x="1257" y="207"/>
                  <a:pt x="1260" y="280"/>
                </a:cubicBezTo>
                <a:moveTo>
                  <a:pt x="1154" y="67"/>
                </a:moveTo>
                <a:cubicBezTo>
                  <a:pt x="1133" y="86"/>
                  <a:pt x="1107" y="103"/>
                  <a:pt x="1081" y="113"/>
                </a:cubicBezTo>
                <a:cubicBezTo>
                  <a:pt x="1057" y="68"/>
                  <a:pt x="1028" y="33"/>
                  <a:pt x="990" y="0"/>
                </a:cubicBezTo>
                <a:cubicBezTo>
                  <a:pt x="1051" y="7"/>
                  <a:pt x="1107" y="30"/>
                  <a:pt x="1154" y="67"/>
                </a:cubicBezTo>
                <a:moveTo>
                  <a:pt x="950" y="158"/>
                </a:moveTo>
                <a:cubicBezTo>
                  <a:pt x="950" y="280"/>
                  <a:pt x="950" y="280"/>
                  <a:pt x="950" y="280"/>
                </a:cubicBezTo>
                <a:cubicBezTo>
                  <a:pt x="816" y="280"/>
                  <a:pt x="816" y="280"/>
                  <a:pt x="816" y="280"/>
                </a:cubicBezTo>
                <a:cubicBezTo>
                  <a:pt x="817" y="232"/>
                  <a:pt x="828" y="183"/>
                  <a:pt x="849" y="139"/>
                </a:cubicBezTo>
                <a:cubicBezTo>
                  <a:pt x="881" y="150"/>
                  <a:pt x="915" y="157"/>
                  <a:pt x="950" y="158"/>
                </a:cubicBezTo>
                <a:moveTo>
                  <a:pt x="660" y="280"/>
                </a:moveTo>
                <a:cubicBezTo>
                  <a:pt x="793" y="280"/>
                  <a:pt x="793" y="280"/>
                  <a:pt x="793" y="280"/>
                </a:cubicBezTo>
                <a:cubicBezTo>
                  <a:pt x="796" y="227"/>
                  <a:pt x="808" y="179"/>
                  <a:pt x="829" y="131"/>
                </a:cubicBezTo>
                <a:cubicBezTo>
                  <a:pt x="800" y="118"/>
                  <a:pt x="774" y="103"/>
                  <a:pt x="749" y="82"/>
                </a:cubicBezTo>
                <a:cubicBezTo>
                  <a:pt x="694" y="136"/>
                  <a:pt x="664" y="205"/>
                  <a:pt x="660" y="280"/>
                </a:cubicBezTo>
                <a:moveTo>
                  <a:pt x="765" y="67"/>
                </a:moveTo>
                <a:cubicBezTo>
                  <a:pt x="788" y="86"/>
                  <a:pt x="812" y="103"/>
                  <a:pt x="839" y="113"/>
                </a:cubicBezTo>
                <a:cubicBezTo>
                  <a:pt x="862" y="69"/>
                  <a:pt x="893" y="32"/>
                  <a:pt x="930" y="0"/>
                </a:cubicBezTo>
                <a:cubicBezTo>
                  <a:pt x="869" y="7"/>
                  <a:pt x="813" y="30"/>
                  <a:pt x="765" y="67"/>
                </a:cubicBezTo>
                <a:moveTo>
                  <a:pt x="0" y="388"/>
                </a:moveTo>
                <a:cubicBezTo>
                  <a:pt x="600" y="388"/>
                  <a:pt x="600" y="388"/>
                  <a:pt x="600" y="388"/>
                </a:cubicBezTo>
                <a:cubicBezTo>
                  <a:pt x="622" y="495"/>
                  <a:pt x="698" y="584"/>
                  <a:pt x="849" y="646"/>
                </a:cubicBezTo>
                <a:cubicBezTo>
                  <a:pt x="832" y="697"/>
                  <a:pt x="773" y="744"/>
                  <a:pt x="712" y="744"/>
                </a:cubicBezTo>
                <a:cubicBezTo>
                  <a:pt x="387" y="744"/>
                  <a:pt x="387" y="744"/>
                  <a:pt x="387" y="744"/>
                </a:cubicBezTo>
                <a:cubicBezTo>
                  <a:pt x="337" y="744"/>
                  <a:pt x="298" y="703"/>
                  <a:pt x="282" y="671"/>
                </a:cubicBezTo>
                <a:cubicBezTo>
                  <a:pt x="613" y="671"/>
                  <a:pt x="613" y="671"/>
                  <a:pt x="613" y="671"/>
                </a:cubicBezTo>
                <a:cubicBezTo>
                  <a:pt x="633" y="668"/>
                  <a:pt x="634" y="652"/>
                  <a:pt x="614" y="650"/>
                </a:cubicBezTo>
                <a:cubicBezTo>
                  <a:pt x="289" y="650"/>
                  <a:pt x="289" y="650"/>
                  <a:pt x="289" y="650"/>
                </a:cubicBezTo>
                <a:cubicBezTo>
                  <a:pt x="247" y="650"/>
                  <a:pt x="209" y="615"/>
                  <a:pt x="187" y="577"/>
                </a:cubicBezTo>
                <a:cubicBezTo>
                  <a:pt x="565" y="577"/>
                  <a:pt x="565" y="577"/>
                  <a:pt x="565" y="577"/>
                </a:cubicBezTo>
                <a:cubicBezTo>
                  <a:pt x="584" y="574"/>
                  <a:pt x="584" y="558"/>
                  <a:pt x="565" y="556"/>
                </a:cubicBezTo>
                <a:cubicBezTo>
                  <a:pt x="184" y="556"/>
                  <a:pt x="184" y="556"/>
                  <a:pt x="184" y="556"/>
                </a:cubicBezTo>
                <a:cubicBezTo>
                  <a:pt x="146" y="556"/>
                  <a:pt x="111" y="512"/>
                  <a:pt x="96" y="483"/>
                </a:cubicBezTo>
                <a:cubicBezTo>
                  <a:pt x="515" y="483"/>
                  <a:pt x="515" y="483"/>
                  <a:pt x="515" y="483"/>
                </a:cubicBezTo>
                <a:cubicBezTo>
                  <a:pt x="536" y="480"/>
                  <a:pt x="536" y="461"/>
                  <a:pt x="515" y="460"/>
                </a:cubicBezTo>
                <a:cubicBezTo>
                  <a:pt x="89" y="460"/>
                  <a:pt x="89" y="460"/>
                  <a:pt x="89" y="460"/>
                </a:cubicBezTo>
                <a:cubicBezTo>
                  <a:pt x="55" y="460"/>
                  <a:pt x="23" y="425"/>
                  <a:pt x="0" y="388"/>
                </a:cubicBezTo>
                <a:moveTo>
                  <a:pt x="1920" y="388"/>
                </a:moveTo>
                <a:cubicBezTo>
                  <a:pt x="1320" y="388"/>
                  <a:pt x="1320" y="388"/>
                  <a:pt x="1320" y="388"/>
                </a:cubicBezTo>
                <a:cubicBezTo>
                  <a:pt x="1298" y="495"/>
                  <a:pt x="1222" y="584"/>
                  <a:pt x="1071" y="646"/>
                </a:cubicBezTo>
                <a:cubicBezTo>
                  <a:pt x="1088" y="697"/>
                  <a:pt x="1147" y="744"/>
                  <a:pt x="1208" y="744"/>
                </a:cubicBezTo>
                <a:cubicBezTo>
                  <a:pt x="1533" y="744"/>
                  <a:pt x="1533" y="744"/>
                  <a:pt x="1533" y="744"/>
                </a:cubicBezTo>
                <a:cubicBezTo>
                  <a:pt x="1583" y="744"/>
                  <a:pt x="1622" y="703"/>
                  <a:pt x="1638" y="671"/>
                </a:cubicBezTo>
                <a:cubicBezTo>
                  <a:pt x="1307" y="671"/>
                  <a:pt x="1307" y="671"/>
                  <a:pt x="1307" y="671"/>
                </a:cubicBezTo>
                <a:cubicBezTo>
                  <a:pt x="1287" y="668"/>
                  <a:pt x="1286" y="652"/>
                  <a:pt x="1306" y="650"/>
                </a:cubicBezTo>
                <a:cubicBezTo>
                  <a:pt x="1631" y="650"/>
                  <a:pt x="1631" y="650"/>
                  <a:pt x="1631" y="650"/>
                </a:cubicBezTo>
                <a:cubicBezTo>
                  <a:pt x="1673" y="650"/>
                  <a:pt x="1711" y="615"/>
                  <a:pt x="1733" y="577"/>
                </a:cubicBezTo>
                <a:cubicBezTo>
                  <a:pt x="1355" y="577"/>
                  <a:pt x="1355" y="577"/>
                  <a:pt x="1355" y="577"/>
                </a:cubicBezTo>
                <a:cubicBezTo>
                  <a:pt x="1336" y="574"/>
                  <a:pt x="1336" y="558"/>
                  <a:pt x="1355" y="556"/>
                </a:cubicBezTo>
                <a:cubicBezTo>
                  <a:pt x="1736" y="556"/>
                  <a:pt x="1736" y="556"/>
                  <a:pt x="1736" y="556"/>
                </a:cubicBezTo>
                <a:cubicBezTo>
                  <a:pt x="1774" y="556"/>
                  <a:pt x="1809" y="512"/>
                  <a:pt x="1824" y="483"/>
                </a:cubicBezTo>
                <a:cubicBezTo>
                  <a:pt x="1405" y="483"/>
                  <a:pt x="1405" y="483"/>
                  <a:pt x="1405" y="483"/>
                </a:cubicBezTo>
                <a:cubicBezTo>
                  <a:pt x="1384" y="480"/>
                  <a:pt x="1384" y="461"/>
                  <a:pt x="1405" y="460"/>
                </a:cubicBezTo>
                <a:cubicBezTo>
                  <a:pt x="1831" y="460"/>
                  <a:pt x="1831" y="460"/>
                  <a:pt x="1831" y="460"/>
                </a:cubicBezTo>
                <a:cubicBezTo>
                  <a:pt x="1865" y="460"/>
                  <a:pt x="1897" y="425"/>
                  <a:pt x="1920" y="388"/>
                </a:cubicBezTo>
                <a:moveTo>
                  <a:pt x="1245" y="1200"/>
                </a:moveTo>
                <a:cubicBezTo>
                  <a:pt x="1437" y="819"/>
                  <a:pt x="1437" y="819"/>
                  <a:pt x="1437" y="819"/>
                </a:cubicBezTo>
                <a:cubicBezTo>
                  <a:pt x="1563" y="819"/>
                  <a:pt x="1563" y="819"/>
                  <a:pt x="1563" y="819"/>
                </a:cubicBezTo>
                <a:cubicBezTo>
                  <a:pt x="1643" y="1200"/>
                  <a:pt x="1643" y="1200"/>
                  <a:pt x="1643" y="1200"/>
                </a:cubicBezTo>
                <a:cubicBezTo>
                  <a:pt x="1523" y="1200"/>
                  <a:pt x="1523" y="1200"/>
                  <a:pt x="1523" y="1200"/>
                </a:cubicBezTo>
                <a:cubicBezTo>
                  <a:pt x="1518" y="1155"/>
                  <a:pt x="1518" y="1155"/>
                  <a:pt x="1518" y="1155"/>
                </a:cubicBezTo>
                <a:cubicBezTo>
                  <a:pt x="1392" y="1155"/>
                  <a:pt x="1392" y="1155"/>
                  <a:pt x="1392" y="1155"/>
                </a:cubicBezTo>
                <a:cubicBezTo>
                  <a:pt x="1371" y="1200"/>
                  <a:pt x="1371" y="1200"/>
                  <a:pt x="1371" y="1200"/>
                </a:cubicBezTo>
                <a:lnTo>
                  <a:pt x="1245" y="1200"/>
                </a:lnTo>
                <a:close/>
                <a:moveTo>
                  <a:pt x="1423" y="1075"/>
                </a:moveTo>
                <a:cubicBezTo>
                  <a:pt x="1504" y="1075"/>
                  <a:pt x="1504" y="1075"/>
                  <a:pt x="1504" y="1075"/>
                </a:cubicBezTo>
                <a:cubicBezTo>
                  <a:pt x="1483" y="936"/>
                  <a:pt x="1483" y="936"/>
                  <a:pt x="1483" y="936"/>
                </a:cubicBezTo>
                <a:lnTo>
                  <a:pt x="1423" y="1075"/>
                </a:lnTo>
                <a:close/>
                <a:moveTo>
                  <a:pt x="994" y="1200"/>
                </a:moveTo>
                <a:cubicBezTo>
                  <a:pt x="1038" y="914"/>
                  <a:pt x="1038" y="914"/>
                  <a:pt x="1038" y="914"/>
                </a:cubicBezTo>
                <a:cubicBezTo>
                  <a:pt x="927" y="914"/>
                  <a:pt x="927" y="914"/>
                  <a:pt x="927" y="914"/>
                </a:cubicBezTo>
                <a:cubicBezTo>
                  <a:pt x="946" y="817"/>
                  <a:pt x="946" y="817"/>
                  <a:pt x="946" y="817"/>
                </a:cubicBezTo>
                <a:cubicBezTo>
                  <a:pt x="1289" y="817"/>
                  <a:pt x="1289" y="817"/>
                  <a:pt x="1289" y="817"/>
                </a:cubicBezTo>
                <a:cubicBezTo>
                  <a:pt x="1269" y="914"/>
                  <a:pt x="1269" y="914"/>
                  <a:pt x="1269" y="914"/>
                </a:cubicBezTo>
                <a:cubicBezTo>
                  <a:pt x="1163" y="914"/>
                  <a:pt x="1163" y="914"/>
                  <a:pt x="1163" y="914"/>
                </a:cubicBezTo>
                <a:cubicBezTo>
                  <a:pt x="1120" y="1200"/>
                  <a:pt x="1120" y="1200"/>
                  <a:pt x="1120" y="1200"/>
                </a:cubicBezTo>
                <a:lnTo>
                  <a:pt x="994" y="1200"/>
                </a:lnTo>
                <a:close/>
                <a:moveTo>
                  <a:pt x="479" y="1200"/>
                </a:moveTo>
                <a:cubicBezTo>
                  <a:pt x="672" y="819"/>
                  <a:pt x="672" y="819"/>
                  <a:pt x="672" y="819"/>
                </a:cubicBezTo>
                <a:cubicBezTo>
                  <a:pt x="798" y="819"/>
                  <a:pt x="798" y="819"/>
                  <a:pt x="798" y="819"/>
                </a:cubicBezTo>
                <a:cubicBezTo>
                  <a:pt x="877" y="1200"/>
                  <a:pt x="877" y="1200"/>
                  <a:pt x="877" y="1200"/>
                </a:cubicBezTo>
                <a:cubicBezTo>
                  <a:pt x="759" y="1200"/>
                  <a:pt x="759" y="1200"/>
                  <a:pt x="759" y="1200"/>
                </a:cubicBezTo>
                <a:cubicBezTo>
                  <a:pt x="752" y="1155"/>
                  <a:pt x="752" y="1155"/>
                  <a:pt x="752" y="1155"/>
                </a:cubicBezTo>
                <a:cubicBezTo>
                  <a:pt x="626" y="1155"/>
                  <a:pt x="626" y="1155"/>
                  <a:pt x="626" y="1155"/>
                </a:cubicBezTo>
                <a:cubicBezTo>
                  <a:pt x="606" y="1200"/>
                  <a:pt x="606" y="1200"/>
                  <a:pt x="606" y="1200"/>
                </a:cubicBezTo>
                <a:lnTo>
                  <a:pt x="479" y="1200"/>
                </a:lnTo>
                <a:close/>
                <a:moveTo>
                  <a:pt x="657" y="1075"/>
                </a:moveTo>
                <a:cubicBezTo>
                  <a:pt x="739" y="1075"/>
                  <a:pt x="739" y="1075"/>
                  <a:pt x="739" y="1075"/>
                </a:cubicBezTo>
                <a:cubicBezTo>
                  <a:pt x="717" y="936"/>
                  <a:pt x="717" y="936"/>
                  <a:pt x="717" y="936"/>
                </a:cubicBezTo>
                <a:lnTo>
                  <a:pt x="657" y="1075"/>
                </a:lnTo>
                <a:close/>
                <a:moveTo>
                  <a:pt x="273" y="1200"/>
                </a:moveTo>
                <a:cubicBezTo>
                  <a:pt x="351" y="819"/>
                  <a:pt x="351" y="819"/>
                  <a:pt x="351" y="819"/>
                </a:cubicBezTo>
                <a:cubicBezTo>
                  <a:pt x="479" y="819"/>
                  <a:pt x="479" y="819"/>
                  <a:pt x="479" y="819"/>
                </a:cubicBezTo>
                <a:cubicBezTo>
                  <a:pt x="401" y="1200"/>
                  <a:pt x="401" y="1200"/>
                  <a:pt x="401" y="1200"/>
                </a:cubicBezTo>
                <a:lnTo>
                  <a:pt x="273" y="120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3120004702"/>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1_04_Title_only_[yellow]">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30C526-47DC-3B45-BDB4-3CBB68F7E6B5}"/>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DEA3E96B-CBB6-3C49-A743-98A233E35B11}"/>
              </a:ext>
            </a:extLst>
          </p:cNvPr>
          <p:cNvSpPr>
            <a:spLocks noGrp="1"/>
          </p:cNvSpPr>
          <p:nvPr>
            <p:ph type="sldNum" sz="quarter" idx="12"/>
          </p:nvPr>
        </p:nvSpPr>
        <p:spPr/>
        <p:txBody>
          <a:bodyPr/>
          <a:lstStyle/>
          <a:p>
            <a:fld id="{F618B75B-45BB-9C4B-9E16-0D1DF46F8DB3}" type="slidenum">
              <a:rPr lang="en-US" smtClean="0"/>
              <a:t>‹#›</a:t>
            </a:fld>
            <a:endParaRPr lang="en-US"/>
          </a:p>
        </p:txBody>
      </p:sp>
    </p:spTree>
    <p:extLst>
      <p:ext uri="{BB962C8B-B14F-4D97-AF65-F5344CB8AC3E}">
        <p14:creationId xmlns:p14="http://schemas.microsoft.com/office/powerpoint/2010/main" val="1635251366"/>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04_Title_only_[gre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DCDF902-4153-43BE-BBBD-26D2618743A4}"/>
              </a:ext>
            </a:extLst>
          </p:cNvPr>
          <p:cNvSpPr/>
          <p:nvPr userDrawn="1"/>
        </p:nvSpPr>
        <p:spPr>
          <a:xfrm>
            <a:off x="0" y="0"/>
            <a:ext cx="12192000" cy="685800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800"/>
          </a:p>
        </p:txBody>
      </p:sp>
      <p:sp>
        <p:nvSpPr>
          <p:cNvPr id="2" name="Title 1">
            <a:extLst>
              <a:ext uri="{FF2B5EF4-FFF2-40B4-BE49-F238E27FC236}">
                <a16:creationId xmlns:a16="http://schemas.microsoft.com/office/drawing/2014/main" id="{B030C526-47DC-3B45-BDB4-3CBB68F7E6B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5" name="Slide Number Placeholder 4">
            <a:extLst>
              <a:ext uri="{FF2B5EF4-FFF2-40B4-BE49-F238E27FC236}">
                <a16:creationId xmlns:a16="http://schemas.microsoft.com/office/drawing/2014/main" id="{DEA3E96B-CBB6-3C49-A743-98A233E35B11}"/>
              </a:ext>
            </a:extLst>
          </p:cNvPr>
          <p:cNvSpPr>
            <a:spLocks noGrp="1"/>
          </p:cNvSpPr>
          <p:nvPr>
            <p:ph type="sldNum" sz="quarter" idx="12"/>
          </p:nvPr>
        </p:nvSpPr>
        <p:spPr/>
        <p:txBody>
          <a:bodyPr/>
          <a:lstStyle>
            <a:lvl1pPr>
              <a:defRPr>
                <a:solidFill>
                  <a:schemeClr val="tx1"/>
                </a:solidFill>
              </a:defRPr>
            </a:lvl1pPr>
          </a:lstStyle>
          <a:p>
            <a:fld id="{F618B75B-45BB-9C4B-9E16-0D1DF46F8DB3}" type="slidenum">
              <a:rPr lang="en-US" smtClean="0"/>
              <a:pPr/>
              <a:t>‹#›</a:t>
            </a:fld>
            <a:endParaRPr lang="en-US"/>
          </a:p>
        </p:txBody>
      </p:sp>
      <p:sp>
        <p:nvSpPr>
          <p:cNvPr id="6" name="Text Placeholder 5">
            <a:extLst>
              <a:ext uri="{FF2B5EF4-FFF2-40B4-BE49-F238E27FC236}">
                <a16:creationId xmlns:a16="http://schemas.microsoft.com/office/drawing/2014/main" id="{154C2B03-2180-4103-991C-B68CA9071318}"/>
              </a:ext>
            </a:extLst>
          </p:cNvPr>
          <p:cNvSpPr>
            <a:spLocks noGrp="1"/>
          </p:cNvSpPr>
          <p:nvPr>
            <p:ph type="body" sz="quarter" idx="13"/>
          </p:nvPr>
        </p:nvSpPr>
        <p:spPr>
          <a:xfrm>
            <a:off x="393699" y="1176338"/>
            <a:ext cx="11332676" cy="507139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H"/>
          </a:p>
        </p:txBody>
      </p:sp>
      <p:sp>
        <p:nvSpPr>
          <p:cNvPr id="7" name="Rectangle: Rounded Corners 6">
            <a:extLst>
              <a:ext uri="{FF2B5EF4-FFF2-40B4-BE49-F238E27FC236}">
                <a16:creationId xmlns:a16="http://schemas.microsoft.com/office/drawing/2014/main" id="{FF9CD652-EFFC-451F-A909-CD6D962D9C41}"/>
              </a:ext>
            </a:extLst>
          </p:cNvPr>
          <p:cNvSpPr/>
          <p:nvPr userDrawn="1"/>
        </p:nvSpPr>
        <p:spPr>
          <a:xfrm>
            <a:off x="1114435" y="6462353"/>
            <a:ext cx="2299928" cy="181474"/>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50" baseline="0">
                <a:solidFill>
                  <a:schemeClr val="tx1"/>
                </a:solidFill>
                <a:latin typeface="Arial" panose="020B0604020202020204" pitchFamily="34" charset="0"/>
                <a:cs typeface="Arial" panose="020B0604020202020204" pitchFamily="34" charset="0"/>
              </a:rPr>
              <a:t>© 2020 Copyright IATA</a:t>
            </a:r>
          </a:p>
        </p:txBody>
      </p:sp>
      <p:sp>
        <p:nvSpPr>
          <p:cNvPr id="8" name="Freeform 5">
            <a:extLst>
              <a:ext uri="{FF2B5EF4-FFF2-40B4-BE49-F238E27FC236}">
                <a16:creationId xmlns:a16="http://schemas.microsoft.com/office/drawing/2014/main" id="{6B693FC6-306B-4250-BCA1-D6631F014D82}"/>
              </a:ext>
            </a:extLst>
          </p:cNvPr>
          <p:cNvSpPr>
            <a:spLocks noChangeAspect="1" noEditPoints="1"/>
          </p:cNvSpPr>
          <p:nvPr userDrawn="1"/>
        </p:nvSpPr>
        <p:spPr bwMode="auto">
          <a:xfrm>
            <a:off x="10600800" y="6027684"/>
            <a:ext cx="1200000" cy="563616"/>
          </a:xfrm>
          <a:custGeom>
            <a:avLst/>
            <a:gdLst>
              <a:gd name="T0" fmla="*/ 971 w 1920"/>
              <a:gd name="T1" fmla="*/ 446 h 1200"/>
              <a:gd name="T2" fmla="*/ 860 w 1920"/>
              <a:gd name="T3" fmla="*/ 461 h 1200"/>
              <a:gd name="T4" fmla="*/ 971 w 1920"/>
              <a:gd name="T5" fmla="*/ 12 h 1200"/>
              <a:gd name="T6" fmla="*/ 971 w 1920"/>
              <a:gd name="T7" fmla="*/ 12 h 1200"/>
              <a:gd name="T8" fmla="*/ 950 w 1920"/>
              <a:gd name="T9" fmla="*/ 137 h 1200"/>
              <a:gd name="T10" fmla="*/ 971 w 1920"/>
              <a:gd name="T11" fmla="*/ 301 h 1200"/>
              <a:gd name="T12" fmla="*/ 971 w 1920"/>
              <a:gd name="T13" fmla="*/ 424 h 1200"/>
              <a:gd name="T14" fmla="*/ 1092 w 1920"/>
              <a:gd name="T15" fmla="*/ 451 h 1200"/>
              <a:gd name="T16" fmla="*/ 1154 w 1920"/>
              <a:gd name="T17" fmla="*/ 514 h 1200"/>
              <a:gd name="T18" fmla="*/ 1154 w 1920"/>
              <a:gd name="T19" fmla="*/ 514 h 1200"/>
              <a:gd name="T20" fmla="*/ 816 w 1920"/>
              <a:gd name="T21" fmla="*/ 301 h 1200"/>
              <a:gd name="T22" fmla="*/ 660 w 1920"/>
              <a:gd name="T23" fmla="*/ 301 h 1200"/>
              <a:gd name="T24" fmla="*/ 749 w 1920"/>
              <a:gd name="T25" fmla="*/ 500 h 1200"/>
              <a:gd name="T26" fmla="*/ 839 w 1920"/>
              <a:gd name="T27" fmla="*/ 470 h 1200"/>
              <a:gd name="T28" fmla="*/ 971 w 1920"/>
              <a:gd name="T29" fmla="*/ 158 h 1200"/>
              <a:gd name="T30" fmla="*/ 1071 w 1920"/>
              <a:gd name="T31" fmla="*/ 139 h 1200"/>
              <a:gd name="T32" fmla="*/ 1127 w 1920"/>
              <a:gd name="T33" fmla="*/ 280 h 1200"/>
              <a:gd name="T34" fmla="*/ 1260 w 1920"/>
              <a:gd name="T35" fmla="*/ 280 h 1200"/>
              <a:gd name="T36" fmla="*/ 990 w 1920"/>
              <a:gd name="T37" fmla="*/ 0 h 1200"/>
              <a:gd name="T38" fmla="*/ 950 w 1920"/>
              <a:gd name="T39" fmla="*/ 280 h 1200"/>
              <a:gd name="T40" fmla="*/ 950 w 1920"/>
              <a:gd name="T41" fmla="*/ 158 h 1200"/>
              <a:gd name="T42" fmla="*/ 829 w 1920"/>
              <a:gd name="T43" fmla="*/ 131 h 1200"/>
              <a:gd name="T44" fmla="*/ 765 w 1920"/>
              <a:gd name="T45" fmla="*/ 67 h 1200"/>
              <a:gd name="T46" fmla="*/ 765 w 1920"/>
              <a:gd name="T47" fmla="*/ 67 h 1200"/>
              <a:gd name="T48" fmla="*/ 849 w 1920"/>
              <a:gd name="T49" fmla="*/ 646 h 1200"/>
              <a:gd name="T50" fmla="*/ 282 w 1920"/>
              <a:gd name="T51" fmla="*/ 671 h 1200"/>
              <a:gd name="T52" fmla="*/ 289 w 1920"/>
              <a:gd name="T53" fmla="*/ 650 h 1200"/>
              <a:gd name="T54" fmla="*/ 565 w 1920"/>
              <a:gd name="T55" fmla="*/ 556 h 1200"/>
              <a:gd name="T56" fmla="*/ 515 w 1920"/>
              <a:gd name="T57" fmla="*/ 483 h 1200"/>
              <a:gd name="T58" fmla="*/ 0 w 1920"/>
              <a:gd name="T59" fmla="*/ 388 h 1200"/>
              <a:gd name="T60" fmla="*/ 1071 w 1920"/>
              <a:gd name="T61" fmla="*/ 646 h 1200"/>
              <a:gd name="T62" fmla="*/ 1638 w 1920"/>
              <a:gd name="T63" fmla="*/ 671 h 1200"/>
              <a:gd name="T64" fmla="*/ 1631 w 1920"/>
              <a:gd name="T65" fmla="*/ 650 h 1200"/>
              <a:gd name="T66" fmla="*/ 1355 w 1920"/>
              <a:gd name="T67" fmla="*/ 556 h 1200"/>
              <a:gd name="T68" fmla="*/ 1405 w 1920"/>
              <a:gd name="T69" fmla="*/ 483 h 1200"/>
              <a:gd name="T70" fmla="*/ 1920 w 1920"/>
              <a:gd name="T71" fmla="*/ 388 h 1200"/>
              <a:gd name="T72" fmla="*/ 1563 w 1920"/>
              <a:gd name="T73" fmla="*/ 819 h 1200"/>
              <a:gd name="T74" fmla="*/ 1518 w 1920"/>
              <a:gd name="T75" fmla="*/ 1155 h 1200"/>
              <a:gd name="T76" fmla="*/ 1245 w 1920"/>
              <a:gd name="T77" fmla="*/ 1200 h 1200"/>
              <a:gd name="T78" fmla="*/ 1483 w 1920"/>
              <a:gd name="T79" fmla="*/ 936 h 1200"/>
              <a:gd name="T80" fmla="*/ 1038 w 1920"/>
              <a:gd name="T81" fmla="*/ 914 h 1200"/>
              <a:gd name="T82" fmla="*/ 1289 w 1920"/>
              <a:gd name="T83" fmla="*/ 817 h 1200"/>
              <a:gd name="T84" fmla="*/ 1120 w 1920"/>
              <a:gd name="T85" fmla="*/ 1200 h 1200"/>
              <a:gd name="T86" fmla="*/ 672 w 1920"/>
              <a:gd name="T87" fmla="*/ 819 h 1200"/>
              <a:gd name="T88" fmla="*/ 759 w 1920"/>
              <a:gd name="T89" fmla="*/ 1200 h 1200"/>
              <a:gd name="T90" fmla="*/ 606 w 1920"/>
              <a:gd name="T91" fmla="*/ 1200 h 1200"/>
              <a:gd name="T92" fmla="*/ 739 w 1920"/>
              <a:gd name="T93" fmla="*/ 1075 h 1200"/>
              <a:gd name="T94" fmla="*/ 273 w 1920"/>
              <a:gd name="T95" fmla="*/ 1200 h 1200"/>
              <a:gd name="T96" fmla="*/ 401 w 1920"/>
              <a:gd name="T97" fmla="*/ 1200 h 1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920" h="1200">
                <a:moveTo>
                  <a:pt x="971" y="571"/>
                </a:moveTo>
                <a:cubicBezTo>
                  <a:pt x="1007" y="542"/>
                  <a:pt x="1039" y="503"/>
                  <a:pt x="1060" y="461"/>
                </a:cubicBezTo>
                <a:cubicBezTo>
                  <a:pt x="1032" y="452"/>
                  <a:pt x="1001" y="446"/>
                  <a:pt x="971" y="446"/>
                </a:cubicBezTo>
                <a:lnTo>
                  <a:pt x="971" y="571"/>
                </a:lnTo>
                <a:close/>
                <a:moveTo>
                  <a:pt x="950" y="569"/>
                </a:moveTo>
                <a:cubicBezTo>
                  <a:pt x="913" y="542"/>
                  <a:pt x="881" y="503"/>
                  <a:pt x="860" y="461"/>
                </a:cubicBezTo>
                <a:cubicBezTo>
                  <a:pt x="888" y="451"/>
                  <a:pt x="919" y="446"/>
                  <a:pt x="950" y="446"/>
                </a:cubicBezTo>
                <a:lnTo>
                  <a:pt x="950" y="569"/>
                </a:lnTo>
                <a:close/>
                <a:moveTo>
                  <a:pt x="971" y="12"/>
                </a:moveTo>
                <a:cubicBezTo>
                  <a:pt x="1007" y="41"/>
                  <a:pt x="1039" y="79"/>
                  <a:pt x="1060" y="120"/>
                </a:cubicBezTo>
                <a:cubicBezTo>
                  <a:pt x="1032" y="130"/>
                  <a:pt x="1001" y="137"/>
                  <a:pt x="971" y="137"/>
                </a:cubicBezTo>
                <a:lnTo>
                  <a:pt x="971" y="12"/>
                </a:lnTo>
                <a:close/>
                <a:moveTo>
                  <a:pt x="950" y="12"/>
                </a:moveTo>
                <a:cubicBezTo>
                  <a:pt x="913" y="41"/>
                  <a:pt x="881" y="80"/>
                  <a:pt x="860" y="120"/>
                </a:cubicBezTo>
                <a:cubicBezTo>
                  <a:pt x="888" y="129"/>
                  <a:pt x="919" y="137"/>
                  <a:pt x="950" y="137"/>
                </a:cubicBezTo>
                <a:lnTo>
                  <a:pt x="950" y="12"/>
                </a:lnTo>
                <a:close/>
                <a:moveTo>
                  <a:pt x="971" y="424"/>
                </a:moveTo>
                <a:cubicBezTo>
                  <a:pt x="971" y="301"/>
                  <a:pt x="971" y="301"/>
                  <a:pt x="971" y="301"/>
                </a:cubicBezTo>
                <a:cubicBezTo>
                  <a:pt x="1104" y="301"/>
                  <a:pt x="1104" y="301"/>
                  <a:pt x="1104" y="301"/>
                </a:cubicBezTo>
                <a:cubicBezTo>
                  <a:pt x="1104" y="350"/>
                  <a:pt x="1092" y="398"/>
                  <a:pt x="1071" y="443"/>
                </a:cubicBezTo>
                <a:cubicBezTo>
                  <a:pt x="1040" y="432"/>
                  <a:pt x="1004" y="424"/>
                  <a:pt x="971" y="424"/>
                </a:cubicBezTo>
                <a:moveTo>
                  <a:pt x="1260" y="301"/>
                </a:moveTo>
                <a:cubicBezTo>
                  <a:pt x="1127" y="301"/>
                  <a:pt x="1127" y="301"/>
                  <a:pt x="1127" y="301"/>
                </a:cubicBezTo>
                <a:cubicBezTo>
                  <a:pt x="1125" y="355"/>
                  <a:pt x="1114" y="403"/>
                  <a:pt x="1092" y="451"/>
                </a:cubicBezTo>
                <a:cubicBezTo>
                  <a:pt x="1120" y="464"/>
                  <a:pt x="1146" y="480"/>
                  <a:pt x="1171" y="500"/>
                </a:cubicBezTo>
                <a:cubicBezTo>
                  <a:pt x="1225" y="447"/>
                  <a:pt x="1257" y="375"/>
                  <a:pt x="1260" y="301"/>
                </a:cubicBezTo>
                <a:moveTo>
                  <a:pt x="1154" y="514"/>
                </a:moveTo>
                <a:cubicBezTo>
                  <a:pt x="1133" y="496"/>
                  <a:pt x="1107" y="480"/>
                  <a:pt x="1081" y="470"/>
                </a:cubicBezTo>
                <a:cubicBezTo>
                  <a:pt x="1057" y="513"/>
                  <a:pt x="1028" y="549"/>
                  <a:pt x="990" y="582"/>
                </a:cubicBezTo>
                <a:cubicBezTo>
                  <a:pt x="1051" y="574"/>
                  <a:pt x="1107" y="552"/>
                  <a:pt x="1154" y="514"/>
                </a:cubicBezTo>
                <a:moveTo>
                  <a:pt x="950" y="424"/>
                </a:moveTo>
                <a:cubicBezTo>
                  <a:pt x="950" y="301"/>
                  <a:pt x="950" y="301"/>
                  <a:pt x="950" y="301"/>
                </a:cubicBezTo>
                <a:cubicBezTo>
                  <a:pt x="816" y="301"/>
                  <a:pt x="816" y="301"/>
                  <a:pt x="816" y="301"/>
                </a:cubicBezTo>
                <a:cubicBezTo>
                  <a:pt x="817" y="350"/>
                  <a:pt x="828" y="399"/>
                  <a:pt x="849" y="443"/>
                </a:cubicBezTo>
                <a:cubicBezTo>
                  <a:pt x="881" y="432"/>
                  <a:pt x="915" y="424"/>
                  <a:pt x="950" y="424"/>
                </a:cubicBezTo>
                <a:moveTo>
                  <a:pt x="660" y="301"/>
                </a:moveTo>
                <a:cubicBezTo>
                  <a:pt x="793" y="301"/>
                  <a:pt x="793" y="301"/>
                  <a:pt x="793" y="301"/>
                </a:cubicBezTo>
                <a:cubicBezTo>
                  <a:pt x="796" y="355"/>
                  <a:pt x="808" y="402"/>
                  <a:pt x="829" y="451"/>
                </a:cubicBezTo>
                <a:cubicBezTo>
                  <a:pt x="800" y="464"/>
                  <a:pt x="774" y="480"/>
                  <a:pt x="749" y="500"/>
                </a:cubicBezTo>
                <a:cubicBezTo>
                  <a:pt x="695" y="447"/>
                  <a:pt x="664" y="377"/>
                  <a:pt x="660" y="301"/>
                </a:cubicBezTo>
                <a:moveTo>
                  <a:pt x="765" y="514"/>
                </a:moveTo>
                <a:cubicBezTo>
                  <a:pt x="788" y="497"/>
                  <a:pt x="813" y="479"/>
                  <a:pt x="839" y="470"/>
                </a:cubicBezTo>
                <a:cubicBezTo>
                  <a:pt x="863" y="513"/>
                  <a:pt x="892" y="549"/>
                  <a:pt x="930" y="582"/>
                </a:cubicBezTo>
                <a:cubicBezTo>
                  <a:pt x="869" y="574"/>
                  <a:pt x="812" y="552"/>
                  <a:pt x="765" y="514"/>
                </a:cubicBezTo>
                <a:moveTo>
                  <a:pt x="971" y="158"/>
                </a:moveTo>
                <a:cubicBezTo>
                  <a:pt x="971" y="280"/>
                  <a:pt x="971" y="280"/>
                  <a:pt x="971" y="280"/>
                </a:cubicBezTo>
                <a:cubicBezTo>
                  <a:pt x="1104" y="280"/>
                  <a:pt x="1104" y="280"/>
                  <a:pt x="1104" y="280"/>
                </a:cubicBezTo>
                <a:cubicBezTo>
                  <a:pt x="1104" y="231"/>
                  <a:pt x="1092" y="184"/>
                  <a:pt x="1071" y="139"/>
                </a:cubicBezTo>
                <a:cubicBezTo>
                  <a:pt x="1039" y="150"/>
                  <a:pt x="1005" y="157"/>
                  <a:pt x="971" y="158"/>
                </a:cubicBezTo>
                <a:moveTo>
                  <a:pt x="1260" y="280"/>
                </a:moveTo>
                <a:cubicBezTo>
                  <a:pt x="1127" y="280"/>
                  <a:pt x="1127" y="280"/>
                  <a:pt x="1127" y="280"/>
                </a:cubicBezTo>
                <a:cubicBezTo>
                  <a:pt x="1125" y="227"/>
                  <a:pt x="1113" y="178"/>
                  <a:pt x="1092" y="131"/>
                </a:cubicBezTo>
                <a:cubicBezTo>
                  <a:pt x="1120" y="118"/>
                  <a:pt x="1147" y="102"/>
                  <a:pt x="1171" y="82"/>
                </a:cubicBezTo>
                <a:cubicBezTo>
                  <a:pt x="1228" y="138"/>
                  <a:pt x="1257" y="207"/>
                  <a:pt x="1260" y="280"/>
                </a:cubicBezTo>
                <a:moveTo>
                  <a:pt x="1154" y="67"/>
                </a:moveTo>
                <a:cubicBezTo>
                  <a:pt x="1133" y="86"/>
                  <a:pt x="1107" y="103"/>
                  <a:pt x="1081" y="113"/>
                </a:cubicBezTo>
                <a:cubicBezTo>
                  <a:pt x="1057" y="68"/>
                  <a:pt x="1028" y="33"/>
                  <a:pt x="990" y="0"/>
                </a:cubicBezTo>
                <a:cubicBezTo>
                  <a:pt x="1051" y="7"/>
                  <a:pt x="1107" y="30"/>
                  <a:pt x="1154" y="67"/>
                </a:cubicBezTo>
                <a:moveTo>
                  <a:pt x="950" y="158"/>
                </a:moveTo>
                <a:cubicBezTo>
                  <a:pt x="950" y="280"/>
                  <a:pt x="950" y="280"/>
                  <a:pt x="950" y="280"/>
                </a:cubicBezTo>
                <a:cubicBezTo>
                  <a:pt x="816" y="280"/>
                  <a:pt x="816" y="280"/>
                  <a:pt x="816" y="280"/>
                </a:cubicBezTo>
                <a:cubicBezTo>
                  <a:pt x="817" y="232"/>
                  <a:pt x="828" y="183"/>
                  <a:pt x="849" y="139"/>
                </a:cubicBezTo>
                <a:cubicBezTo>
                  <a:pt x="881" y="150"/>
                  <a:pt x="915" y="157"/>
                  <a:pt x="950" y="158"/>
                </a:cubicBezTo>
                <a:moveTo>
                  <a:pt x="660" y="280"/>
                </a:moveTo>
                <a:cubicBezTo>
                  <a:pt x="793" y="280"/>
                  <a:pt x="793" y="280"/>
                  <a:pt x="793" y="280"/>
                </a:cubicBezTo>
                <a:cubicBezTo>
                  <a:pt x="796" y="227"/>
                  <a:pt x="808" y="179"/>
                  <a:pt x="829" y="131"/>
                </a:cubicBezTo>
                <a:cubicBezTo>
                  <a:pt x="800" y="118"/>
                  <a:pt x="774" y="103"/>
                  <a:pt x="749" y="82"/>
                </a:cubicBezTo>
                <a:cubicBezTo>
                  <a:pt x="694" y="136"/>
                  <a:pt x="664" y="205"/>
                  <a:pt x="660" y="280"/>
                </a:cubicBezTo>
                <a:moveTo>
                  <a:pt x="765" y="67"/>
                </a:moveTo>
                <a:cubicBezTo>
                  <a:pt x="788" y="86"/>
                  <a:pt x="812" y="103"/>
                  <a:pt x="839" y="113"/>
                </a:cubicBezTo>
                <a:cubicBezTo>
                  <a:pt x="862" y="69"/>
                  <a:pt x="893" y="32"/>
                  <a:pt x="930" y="0"/>
                </a:cubicBezTo>
                <a:cubicBezTo>
                  <a:pt x="869" y="7"/>
                  <a:pt x="813" y="30"/>
                  <a:pt x="765" y="67"/>
                </a:cubicBezTo>
                <a:moveTo>
                  <a:pt x="0" y="388"/>
                </a:moveTo>
                <a:cubicBezTo>
                  <a:pt x="600" y="388"/>
                  <a:pt x="600" y="388"/>
                  <a:pt x="600" y="388"/>
                </a:cubicBezTo>
                <a:cubicBezTo>
                  <a:pt x="622" y="495"/>
                  <a:pt x="698" y="584"/>
                  <a:pt x="849" y="646"/>
                </a:cubicBezTo>
                <a:cubicBezTo>
                  <a:pt x="832" y="697"/>
                  <a:pt x="773" y="744"/>
                  <a:pt x="712" y="744"/>
                </a:cubicBezTo>
                <a:cubicBezTo>
                  <a:pt x="387" y="744"/>
                  <a:pt x="387" y="744"/>
                  <a:pt x="387" y="744"/>
                </a:cubicBezTo>
                <a:cubicBezTo>
                  <a:pt x="337" y="744"/>
                  <a:pt x="298" y="703"/>
                  <a:pt x="282" y="671"/>
                </a:cubicBezTo>
                <a:cubicBezTo>
                  <a:pt x="613" y="671"/>
                  <a:pt x="613" y="671"/>
                  <a:pt x="613" y="671"/>
                </a:cubicBezTo>
                <a:cubicBezTo>
                  <a:pt x="633" y="668"/>
                  <a:pt x="634" y="652"/>
                  <a:pt x="614" y="650"/>
                </a:cubicBezTo>
                <a:cubicBezTo>
                  <a:pt x="289" y="650"/>
                  <a:pt x="289" y="650"/>
                  <a:pt x="289" y="650"/>
                </a:cubicBezTo>
                <a:cubicBezTo>
                  <a:pt x="247" y="650"/>
                  <a:pt x="209" y="615"/>
                  <a:pt x="187" y="577"/>
                </a:cubicBezTo>
                <a:cubicBezTo>
                  <a:pt x="565" y="577"/>
                  <a:pt x="565" y="577"/>
                  <a:pt x="565" y="577"/>
                </a:cubicBezTo>
                <a:cubicBezTo>
                  <a:pt x="584" y="574"/>
                  <a:pt x="584" y="558"/>
                  <a:pt x="565" y="556"/>
                </a:cubicBezTo>
                <a:cubicBezTo>
                  <a:pt x="184" y="556"/>
                  <a:pt x="184" y="556"/>
                  <a:pt x="184" y="556"/>
                </a:cubicBezTo>
                <a:cubicBezTo>
                  <a:pt x="146" y="556"/>
                  <a:pt x="111" y="512"/>
                  <a:pt x="96" y="483"/>
                </a:cubicBezTo>
                <a:cubicBezTo>
                  <a:pt x="515" y="483"/>
                  <a:pt x="515" y="483"/>
                  <a:pt x="515" y="483"/>
                </a:cubicBezTo>
                <a:cubicBezTo>
                  <a:pt x="536" y="480"/>
                  <a:pt x="536" y="461"/>
                  <a:pt x="515" y="460"/>
                </a:cubicBezTo>
                <a:cubicBezTo>
                  <a:pt x="89" y="460"/>
                  <a:pt x="89" y="460"/>
                  <a:pt x="89" y="460"/>
                </a:cubicBezTo>
                <a:cubicBezTo>
                  <a:pt x="55" y="460"/>
                  <a:pt x="23" y="425"/>
                  <a:pt x="0" y="388"/>
                </a:cubicBezTo>
                <a:moveTo>
                  <a:pt x="1920" y="388"/>
                </a:moveTo>
                <a:cubicBezTo>
                  <a:pt x="1320" y="388"/>
                  <a:pt x="1320" y="388"/>
                  <a:pt x="1320" y="388"/>
                </a:cubicBezTo>
                <a:cubicBezTo>
                  <a:pt x="1298" y="495"/>
                  <a:pt x="1222" y="584"/>
                  <a:pt x="1071" y="646"/>
                </a:cubicBezTo>
                <a:cubicBezTo>
                  <a:pt x="1088" y="697"/>
                  <a:pt x="1147" y="744"/>
                  <a:pt x="1208" y="744"/>
                </a:cubicBezTo>
                <a:cubicBezTo>
                  <a:pt x="1533" y="744"/>
                  <a:pt x="1533" y="744"/>
                  <a:pt x="1533" y="744"/>
                </a:cubicBezTo>
                <a:cubicBezTo>
                  <a:pt x="1583" y="744"/>
                  <a:pt x="1622" y="703"/>
                  <a:pt x="1638" y="671"/>
                </a:cubicBezTo>
                <a:cubicBezTo>
                  <a:pt x="1307" y="671"/>
                  <a:pt x="1307" y="671"/>
                  <a:pt x="1307" y="671"/>
                </a:cubicBezTo>
                <a:cubicBezTo>
                  <a:pt x="1287" y="668"/>
                  <a:pt x="1286" y="652"/>
                  <a:pt x="1306" y="650"/>
                </a:cubicBezTo>
                <a:cubicBezTo>
                  <a:pt x="1631" y="650"/>
                  <a:pt x="1631" y="650"/>
                  <a:pt x="1631" y="650"/>
                </a:cubicBezTo>
                <a:cubicBezTo>
                  <a:pt x="1673" y="650"/>
                  <a:pt x="1711" y="615"/>
                  <a:pt x="1733" y="577"/>
                </a:cubicBezTo>
                <a:cubicBezTo>
                  <a:pt x="1355" y="577"/>
                  <a:pt x="1355" y="577"/>
                  <a:pt x="1355" y="577"/>
                </a:cubicBezTo>
                <a:cubicBezTo>
                  <a:pt x="1336" y="574"/>
                  <a:pt x="1336" y="558"/>
                  <a:pt x="1355" y="556"/>
                </a:cubicBezTo>
                <a:cubicBezTo>
                  <a:pt x="1736" y="556"/>
                  <a:pt x="1736" y="556"/>
                  <a:pt x="1736" y="556"/>
                </a:cubicBezTo>
                <a:cubicBezTo>
                  <a:pt x="1774" y="556"/>
                  <a:pt x="1809" y="512"/>
                  <a:pt x="1824" y="483"/>
                </a:cubicBezTo>
                <a:cubicBezTo>
                  <a:pt x="1405" y="483"/>
                  <a:pt x="1405" y="483"/>
                  <a:pt x="1405" y="483"/>
                </a:cubicBezTo>
                <a:cubicBezTo>
                  <a:pt x="1384" y="480"/>
                  <a:pt x="1384" y="461"/>
                  <a:pt x="1405" y="460"/>
                </a:cubicBezTo>
                <a:cubicBezTo>
                  <a:pt x="1831" y="460"/>
                  <a:pt x="1831" y="460"/>
                  <a:pt x="1831" y="460"/>
                </a:cubicBezTo>
                <a:cubicBezTo>
                  <a:pt x="1865" y="460"/>
                  <a:pt x="1897" y="425"/>
                  <a:pt x="1920" y="388"/>
                </a:cubicBezTo>
                <a:moveTo>
                  <a:pt x="1245" y="1200"/>
                </a:moveTo>
                <a:cubicBezTo>
                  <a:pt x="1437" y="819"/>
                  <a:pt x="1437" y="819"/>
                  <a:pt x="1437" y="819"/>
                </a:cubicBezTo>
                <a:cubicBezTo>
                  <a:pt x="1563" y="819"/>
                  <a:pt x="1563" y="819"/>
                  <a:pt x="1563" y="819"/>
                </a:cubicBezTo>
                <a:cubicBezTo>
                  <a:pt x="1643" y="1200"/>
                  <a:pt x="1643" y="1200"/>
                  <a:pt x="1643" y="1200"/>
                </a:cubicBezTo>
                <a:cubicBezTo>
                  <a:pt x="1523" y="1200"/>
                  <a:pt x="1523" y="1200"/>
                  <a:pt x="1523" y="1200"/>
                </a:cubicBezTo>
                <a:cubicBezTo>
                  <a:pt x="1518" y="1155"/>
                  <a:pt x="1518" y="1155"/>
                  <a:pt x="1518" y="1155"/>
                </a:cubicBezTo>
                <a:cubicBezTo>
                  <a:pt x="1392" y="1155"/>
                  <a:pt x="1392" y="1155"/>
                  <a:pt x="1392" y="1155"/>
                </a:cubicBezTo>
                <a:cubicBezTo>
                  <a:pt x="1371" y="1200"/>
                  <a:pt x="1371" y="1200"/>
                  <a:pt x="1371" y="1200"/>
                </a:cubicBezTo>
                <a:lnTo>
                  <a:pt x="1245" y="1200"/>
                </a:lnTo>
                <a:close/>
                <a:moveTo>
                  <a:pt x="1423" y="1075"/>
                </a:moveTo>
                <a:cubicBezTo>
                  <a:pt x="1504" y="1075"/>
                  <a:pt x="1504" y="1075"/>
                  <a:pt x="1504" y="1075"/>
                </a:cubicBezTo>
                <a:cubicBezTo>
                  <a:pt x="1483" y="936"/>
                  <a:pt x="1483" y="936"/>
                  <a:pt x="1483" y="936"/>
                </a:cubicBezTo>
                <a:lnTo>
                  <a:pt x="1423" y="1075"/>
                </a:lnTo>
                <a:close/>
                <a:moveTo>
                  <a:pt x="994" y="1200"/>
                </a:moveTo>
                <a:cubicBezTo>
                  <a:pt x="1038" y="914"/>
                  <a:pt x="1038" y="914"/>
                  <a:pt x="1038" y="914"/>
                </a:cubicBezTo>
                <a:cubicBezTo>
                  <a:pt x="927" y="914"/>
                  <a:pt x="927" y="914"/>
                  <a:pt x="927" y="914"/>
                </a:cubicBezTo>
                <a:cubicBezTo>
                  <a:pt x="946" y="817"/>
                  <a:pt x="946" y="817"/>
                  <a:pt x="946" y="817"/>
                </a:cubicBezTo>
                <a:cubicBezTo>
                  <a:pt x="1289" y="817"/>
                  <a:pt x="1289" y="817"/>
                  <a:pt x="1289" y="817"/>
                </a:cubicBezTo>
                <a:cubicBezTo>
                  <a:pt x="1269" y="914"/>
                  <a:pt x="1269" y="914"/>
                  <a:pt x="1269" y="914"/>
                </a:cubicBezTo>
                <a:cubicBezTo>
                  <a:pt x="1163" y="914"/>
                  <a:pt x="1163" y="914"/>
                  <a:pt x="1163" y="914"/>
                </a:cubicBezTo>
                <a:cubicBezTo>
                  <a:pt x="1120" y="1200"/>
                  <a:pt x="1120" y="1200"/>
                  <a:pt x="1120" y="1200"/>
                </a:cubicBezTo>
                <a:lnTo>
                  <a:pt x="994" y="1200"/>
                </a:lnTo>
                <a:close/>
                <a:moveTo>
                  <a:pt x="479" y="1200"/>
                </a:moveTo>
                <a:cubicBezTo>
                  <a:pt x="672" y="819"/>
                  <a:pt x="672" y="819"/>
                  <a:pt x="672" y="819"/>
                </a:cubicBezTo>
                <a:cubicBezTo>
                  <a:pt x="798" y="819"/>
                  <a:pt x="798" y="819"/>
                  <a:pt x="798" y="819"/>
                </a:cubicBezTo>
                <a:cubicBezTo>
                  <a:pt x="877" y="1200"/>
                  <a:pt x="877" y="1200"/>
                  <a:pt x="877" y="1200"/>
                </a:cubicBezTo>
                <a:cubicBezTo>
                  <a:pt x="759" y="1200"/>
                  <a:pt x="759" y="1200"/>
                  <a:pt x="759" y="1200"/>
                </a:cubicBezTo>
                <a:cubicBezTo>
                  <a:pt x="752" y="1155"/>
                  <a:pt x="752" y="1155"/>
                  <a:pt x="752" y="1155"/>
                </a:cubicBezTo>
                <a:cubicBezTo>
                  <a:pt x="626" y="1155"/>
                  <a:pt x="626" y="1155"/>
                  <a:pt x="626" y="1155"/>
                </a:cubicBezTo>
                <a:cubicBezTo>
                  <a:pt x="606" y="1200"/>
                  <a:pt x="606" y="1200"/>
                  <a:pt x="606" y="1200"/>
                </a:cubicBezTo>
                <a:lnTo>
                  <a:pt x="479" y="1200"/>
                </a:lnTo>
                <a:close/>
                <a:moveTo>
                  <a:pt x="657" y="1075"/>
                </a:moveTo>
                <a:cubicBezTo>
                  <a:pt x="739" y="1075"/>
                  <a:pt x="739" y="1075"/>
                  <a:pt x="739" y="1075"/>
                </a:cubicBezTo>
                <a:cubicBezTo>
                  <a:pt x="717" y="936"/>
                  <a:pt x="717" y="936"/>
                  <a:pt x="717" y="936"/>
                </a:cubicBezTo>
                <a:lnTo>
                  <a:pt x="657" y="1075"/>
                </a:lnTo>
                <a:close/>
                <a:moveTo>
                  <a:pt x="273" y="1200"/>
                </a:moveTo>
                <a:cubicBezTo>
                  <a:pt x="351" y="819"/>
                  <a:pt x="351" y="819"/>
                  <a:pt x="351" y="819"/>
                </a:cubicBezTo>
                <a:cubicBezTo>
                  <a:pt x="479" y="819"/>
                  <a:pt x="479" y="819"/>
                  <a:pt x="479" y="819"/>
                </a:cubicBezTo>
                <a:cubicBezTo>
                  <a:pt x="401" y="1200"/>
                  <a:pt x="401" y="1200"/>
                  <a:pt x="401" y="1200"/>
                </a:cubicBezTo>
                <a:lnTo>
                  <a:pt x="273" y="120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GB" sz="18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55324567"/>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05_two_text_content_[yellow]">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19ACA7-7E3F-1A46-AF73-86BC08C35C22}"/>
              </a:ext>
            </a:extLst>
          </p:cNvPr>
          <p:cNvSpPr>
            <a:spLocks noGrp="1"/>
          </p:cNvSpPr>
          <p:nvPr>
            <p:ph type="title" hasCustomPrompt="1"/>
          </p:nvPr>
        </p:nvSpPr>
        <p:spPr>
          <a:xfrm>
            <a:off x="387625" y="331200"/>
            <a:ext cx="11412000" cy="720000"/>
          </a:xfrm>
        </p:spPr>
        <p:txBody>
          <a:bodyPr/>
          <a:lstStyle/>
          <a:p>
            <a:r>
              <a:rPr lang="en-US"/>
              <a:t>Click to edit title style</a:t>
            </a:r>
            <a:endParaRPr lang="en-GB"/>
          </a:p>
        </p:txBody>
      </p:sp>
      <p:sp>
        <p:nvSpPr>
          <p:cNvPr id="5" name="Slide Number Placeholder 4">
            <a:extLst>
              <a:ext uri="{FF2B5EF4-FFF2-40B4-BE49-F238E27FC236}">
                <a16:creationId xmlns:a16="http://schemas.microsoft.com/office/drawing/2014/main" id="{F18EE3D8-4C43-C641-A0D7-95352752622C}"/>
              </a:ext>
            </a:extLst>
          </p:cNvPr>
          <p:cNvSpPr>
            <a:spLocks noGrp="1"/>
          </p:cNvSpPr>
          <p:nvPr>
            <p:ph type="sldNum" sz="quarter" idx="12"/>
          </p:nvPr>
        </p:nvSpPr>
        <p:spPr/>
        <p:txBody>
          <a:bodyPr/>
          <a:lstStyle/>
          <a:p>
            <a:fld id="{F618B75B-45BB-9C4B-9E16-0D1DF46F8DB3}" type="slidenum">
              <a:rPr lang="en-US" smtClean="0"/>
              <a:pPr/>
              <a:t>‹#›</a:t>
            </a:fld>
            <a:endParaRPr lang="en-US"/>
          </a:p>
        </p:txBody>
      </p:sp>
      <p:sp>
        <p:nvSpPr>
          <p:cNvPr id="7" name="Text Placeholder 6">
            <a:extLst>
              <a:ext uri="{FF2B5EF4-FFF2-40B4-BE49-F238E27FC236}">
                <a16:creationId xmlns:a16="http://schemas.microsoft.com/office/drawing/2014/main" id="{6E540DE6-B189-7941-AE87-701F29938548}"/>
              </a:ext>
            </a:extLst>
          </p:cNvPr>
          <p:cNvSpPr>
            <a:spLocks noGrp="1"/>
          </p:cNvSpPr>
          <p:nvPr>
            <p:ph type="body" sz="quarter" idx="13"/>
          </p:nvPr>
        </p:nvSpPr>
        <p:spPr>
          <a:xfrm>
            <a:off x="387625" y="1297184"/>
            <a:ext cx="5313587" cy="4603431"/>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accent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Text Placeholder 6">
            <a:extLst>
              <a:ext uri="{FF2B5EF4-FFF2-40B4-BE49-F238E27FC236}">
                <a16:creationId xmlns:a16="http://schemas.microsoft.com/office/drawing/2014/main" id="{D311FF4A-6575-2B4F-8705-5DCE090EE653}"/>
              </a:ext>
            </a:extLst>
          </p:cNvPr>
          <p:cNvSpPr>
            <a:spLocks noGrp="1"/>
          </p:cNvSpPr>
          <p:nvPr>
            <p:ph type="body" sz="quarter" idx="14"/>
          </p:nvPr>
        </p:nvSpPr>
        <p:spPr>
          <a:xfrm>
            <a:off x="6486037" y="1297184"/>
            <a:ext cx="5313588" cy="4603431"/>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accent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893604398"/>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06_two_column_content_[yellow]">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AEC5D76C-ED68-064B-A7A9-C9CDFF56C986}"/>
              </a:ext>
            </a:extLst>
          </p:cNvPr>
          <p:cNvSpPr/>
          <p:nvPr userDrawn="1"/>
        </p:nvSpPr>
        <p:spPr>
          <a:xfrm>
            <a:off x="6108003" y="0"/>
            <a:ext cx="6083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 name="Title 1">
            <a:extLst>
              <a:ext uri="{FF2B5EF4-FFF2-40B4-BE49-F238E27FC236}">
                <a16:creationId xmlns:a16="http://schemas.microsoft.com/office/drawing/2014/main" id="{A919ACA7-7E3F-1A46-AF73-86BC08C35C22}"/>
              </a:ext>
            </a:extLst>
          </p:cNvPr>
          <p:cNvSpPr>
            <a:spLocks noGrp="1"/>
          </p:cNvSpPr>
          <p:nvPr>
            <p:ph type="title" hasCustomPrompt="1"/>
          </p:nvPr>
        </p:nvSpPr>
        <p:spPr>
          <a:xfrm>
            <a:off x="387625" y="331200"/>
            <a:ext cx="5544000" cy="720000"/>
          </a:xfrm>
        </p:spPr>
        <p:txBody>
          <a:bodyPr/>
          <a:lstStyle>
            <a:lvl1pPr>
              <a:lnSpc>
                <a:spcPct val="90000"/>
              </a:lnSpc>
              <a:defRPr/>
            </a:lvl1pPr>
          </a:lstStyle>
          <a:p>
            <a:r>
              <a:rPr lang="en-US"/>
              <a:t>Click to edit title</a:t>
            </a:r>
            <a:endParaRPr lang="en-GB"/>
          </a:p>
        </p:txBody>
      </p:sp>
      <p:sp>
        <p:nvSpPr>
          <p:cNvPr id="5" name="Slide Number Placeholder 4">
            <a:extLst>
              <a:ext uri="{FF2B5EF4-FFF2-40B4-BE49-F238E27FC236}">
                <a16:creationId xmlns:a16="http://schemas.microsoft.com/office/drawing/2014/main" id="{F18EE3D8-4C43-C641-A0D7-95352752622C}"/>
              </a:ext>
            </a:extLst>
          </p:cNvPr>
          <p:cNvSpPr>
            <a:spLocks noGrp="1"/>
          </p:cNvSpPr>
          <p:nvPr>
            <p:ph type="sldNum" sz="quarter" idx="12"/>
          </p:nvPr>
        </p:nvSpPr>
        <p:spPr/>
        <p:txBody>
          <a:bodyPr/>
          <a:lstStyle/>
          <a:p>
            <a:fld id="{F618B75B-45BB-9C4B-9E16-0D1DF46F8DB3}" type="slidenum">
              <a:rPr lang="en-US" smtClean="0"/>
              <a:pPr/>
              <a:t>‹#›</a:t>
            </a:fld>
            <a:endParaRPr lang="en-US"/>
          </a:p>
        </p:txBody>
      </p:sp>
      <p:sp>
        <p:nvSpPr>
          <p:cNvPr id="9" name="Content Placeholder 8">
            <a:extLst>
              <a:ext uri="{FF2B5EF4-FFF2-40B4-BE49-F238E27FC236}">
                <a16:creationId xmlns:a16="http://schemas.microsoft.com/office/drawing/2014/main" id="{604AF51F-FB00-E846-AA12-12BD9665EC05}"/>
              </a:ext>
            </a:extLst>
          </p:cNvPr>
          <p:cNvSpPr>
            <a:spLocks noGrp="1"/>
          </p:cNvSpPr>
          <p:nvPr>
            <p:ph sz="quarter" idx="15"/>
          </p:nvPr>
        </p:nvSpPr>
        <p:spPr>
          <a:xfrm>
            <a:off x="387625" y="1476000"/>
            <a:ext cx="5544000" cy="424815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1" name="Content Placeholder 10">
            <a:extLst>
              <a:ext uri="{FF2B5EF4-FFF2-40B4-BE49-F238E27FC236}">
                <a16:creationId xmlns:a16="http://schemas.microsoft.com/office/drawing/2014/main" id="{5BDFD5DA-5D4B-7D46-A2DE-B3296588BC41}"/>
              </a:ext>
            </a:extLst>
          </p:cNvPr>
          <p:cNvSpPr>
            <a:spLocks noGrp="1"/>
          </p:cNvSpPr>
          <p:nvPr>
            <p:ph sz="quarter" idx="16"/>
          </p:nvPr>
        </p:nvSpPr>
        <p:spPr>
          <a:xfrm>
            <a:off x="6387775" y="1476000"/>
            <a:ext cx="5411852" cy="424815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accent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4" name="Text Placeholder 13">
            <a:extLst>
              <a:ext uri="{FF2B5EF4-FFF2-40B4-BE49-F238E27FC236}">
                <a16:creationId xmlns:a16="http://schemas.microsoft.com/office/drawing/2014/main" id="{95A022EB-FA1E-DE4C-95B5-3863E488B3CB}"/>
              </a:ext>
            </a:extLst>
          </p:cNvPr>
          <p:cNvSpPr>
            <a:spLocks noGrp="1"/>
          </p:cNvSpPr>
          <p:nvPr>
            <p:ph type="body" sz="quarter" idx="17" hasCustomPrompt="1"/>
          </p:nvPr>
        </p:nvSpPr>
        <p:spPr>
          <a:xfrm>
            <a:off x="6387784" y="331200"/>
            <a:ext cx="5412291" cy="720000"/>
          </a:xfrm>
        </p:spPr>
        <p:txBody>
          <a:bodyPr/>
          <a:lstStyle>
            <a:lvl1pPr>
              <a:lnSpc>
                <a:spcPct val="90000"/>
              </a:lnSpc>
              <a:defRPr sz="4000">
                <a:solidFill>
                  <a:schemeClr val="tx1"/>
                </a:solidFill>
              </a:defRPr>
            </a:lvl1pPr>
          </a:lstStyle>
          <a:p>
            <a:pPr lvl="0"/>
            <a:r>
              <a:rPr lang="en-US"/>
              <a:t>Click to edit title</a:t>
            </a:r>
          </a:p>
        </p:txBody>
      </p:sp>
      <p:sp>
        <p:nvSpPr>
          <p:cNvPr id="10" name="Freeform 5">
            <a:extLst>
              <a:ext uri="{FF2B5EF4-FFF2-40B4-BE49-F238E27FC236}">
                <a16:creationId xmlns:a16="http://schemas.microsoft.com/office/drawing/2014/main" id="{F319E9DB-F17A-4A55-B65C-964915361669}"/>
              </a:ext>
            </a:extLst>
          </p:cNvPr>
          <p:cNvSpPr>
            <a:spLocks noChangeAspect="1" noEditPoints="1"/>
          </p:cNvSpPr>
          <p:nvPr userDrawn="1"/>
        </p:nvSpPr>
        <p:spPr bwMode="auto">
          <a:xfrm>
            <a:off x="10600800" y="6027684"/>
            <a:ext cx="1200000" cy="563616"/>
          </a:xfrm>
          <a:custGeom>
            <a:avLst/>
            <a:gdLst>
              <a:gd name="T0" fmla="*/ 971 w 1920"/>
              <a:gd name="T1" fmla="*/ 446 h 1200"/>
              <a:gd name="T2" fmla="*/ 860 w 1920"/>
              <a:gd name="T3" fmla="*/ 461 h 1200"/>
              <a:gd name="T4" fmla="*/ 971 w 1920"/>
              <a:gd name="T5" fmla="*/ 12 h 1200"/>
              <a:gd name="T6" fmla="*/ 971 w 1920"/>
              <a:gd name="T7" fmla="*/ 12 h 1200"/>
              <a:gd name="T8" fmla="*/ 950 w 1920"/>
              <a:gd name="T9" fmla="*/ 137 h 1200"/>
              <a:gd name="T10" fmla="*/ 971 w 1920"/>
              <a:gd name="T11" fmla="*/ 301 h 1200"/>
              <a:gd name="T12" fmla="*/ 971 w 1920"/>
              <a:gd name="T13" fmla="*/ 424 h 1200"/>
              <a:gd name="T14" fmla="*/ 1092 w 1920"/>
              <a:gd name="T15" fmla="*/ 451 h 1200"/>
              <a:gd name="T16" fmla="*/ 1154 w 1920"/>
              <a:gd name="T17" fmla="*/ 514 h 1200"/>
              <a:gd name="T18" fmla="*/ 1154 w 1920"/>
              <a:gd name="T19" fmla="*/ 514 h 1200"/>
              <a:gd name="T20" fmla="*/ 816 w 1920"/>
              <a:gd name="T21" fmla="*/ 301 h 1200"/>
              <a:gd name="T22" fmla="*/ 660 w 1920"/>
              <a:gd name="T23" fmla="*/ 301 h 1200"/>
              <a:gd name="T24" fmla="*/ 749 w 1920"/>
              <a:gd name="T25" fmla="*/ 500 h 1200"/>
              <a:gd name="T26" fmla="*/ 839 w 1920"/>
              <a:gd name="T27" fmla="*/ 470 h 1200"/>
              <a:gd name="T28" fmla="*/ 971 w 1920"/>
              <a:gd name="T29" fmla="*/ 158 h 1200"/>
              <a:gd name="T30" fmla="*/ 1071 w 1920"/>
              <a:gd name="T31" fmla="*/ 139 h 1200"/>
              <a:gd name="T32" fmla="*/ 1127 w 1920"/>
              <a:gd name="T33" fmla="*/ 280 h 1200"/>
              <a:gd name="T34" fmla="*/ 1260 w 1920"/>
              <a:gd name="T35" fmla="*/ 280 h 1200"/>
              <a:gd name="T36" fmla="*/ 990 w 1920"/>
              <a:gd name="T37" fmla="*/ 0 h 1200"/>
              <a:gd name="T38" fmla="*/ 950 w 1920"/>
              <a:gd name="T39" fmla="*/ 280 h 1200"/>
              <a:gd name="T40" fmla="*/ 950 w 1920"/>
              <a:gd name="T41" fmla="*/ 158 h 1200"/>
              <a:gd name="T42" fmla="*/ 829 w 1920"/>
              <a:gd name="T43" fmla="*/ 131 h 1200"/>
              <a:gd name="T44" fmla="*/ 765 w 1920"/>
              <a:gd name="T45" fmla="*/ 67 h 1200"/>
              <a:gd name="T46" fmla="*/ 765 w 1920"/>
              <a:gd name="T47" fmla="*/ 67 h 1200"/>
              <a:gd name="T48" fmla="*/ 849 w 1920"/>
              <a:gd name="T49" fmla="*/ 646 h 1200"/>
              <a:gd name="T50" fmla="*/ 282 w 1920"/>
              <a:gd name="T51" fmla="*/ 671 h 1200"/>
              <a:gd name="T52" fmla="*/ 289 w 1920"/>
              <a:gd name="T53" fmla="*/ 650 h 1200"/>
              <a:gd name="T54" fmla="*/ 565 w 1920"/>
              <a:gd name="T55" fmla="*/ 556 h 1200"/>
              <a:gd name="T56" fmla="*/ 515 w 1920"/>
              <a:gd name="T57" fmla="*/ 483 h 1200"/>
              <a:gd name="T58" fmla="*/ 0 w 1920"/>
              <a:gd name="T59" fmla="*/ 388 h 1200"/>
              <a:gd name="T60" fmla="*/ 1071 w 1920"/>
              <a:gd name="T61" fmla="*/ 646 h 1200"/>
              <a:gd name="T62" fmla="*/ 1638 w 1920"/>
              <a:gd name="T63" fmla="*/ 671 h 1200"/>
              <a:gd name="T64" fmla="*/ 1631 w 1920"/>
              <a:gd name="T65" fmla="*/ 650 h 1200"/>
              <a:gd name="T66" fmla="*/ 1355 w 1920"/>
              <a:gd name="T67" fmla="*/ 556 h 1200"/>
              <a:gd name="T68" fmla="*/ 1405 w 1920"/>
              <a:gd name="T69" fmla="*/ 483 h 1200"/>
              <a:gd name="T70" fmla="*/ 1920 w 1920"/>
              <a:gd name="T71" fmla="*/ 388 h 1200"/>
              <a:gd name="T72" fmla="*/ 1563 w 1920"/>
              <a:gd name="T73" fmla="*/ 819 h 1200"/>
              <a:gd name="T74" fmla="*/ 1518 w 1920"/>
              <a:gd name="T75" fmla="*/ 1155 h 1200"/>
              <a:gd name="T76" fmla="*/ 1245 w 1920"/>
              <a:gd name="T77" fmla="*/ 1200 h 1200"/>
              <a:gd name="T78" fmla="*/ 1483 w 1920"/>
              <a:gd name="T79" fmla="*/ 936 h 1200"/>
              <a:gd name="T80" fmla="*/ 1038 w 1920"/>
              <a:gd name="T81" fmla="*/ 914 h 1200"/>
              <a:gd name="T82" fmla="*/ 1289 w 1920"/>
              <a:gd name="T83" fmla="*/ 817 h 1200"/>
              <a:gd name="T84" fmla="*/ 1120 w 1920"/>
              <a:gd name="T85" fmla="*/ 1200 h 1200"/>
              <a:gd name="T86" fmla="*/ 672 w 1920"/>
              <a:gd name="T87" fmla="*/ 819 h 1200"/>
              <a:gd name="T88" fmla="*/ 759 w 1920"/>
              <a:gd name="T89" fmla="*/ 1200 h 1200"/>
              <a:gd name="T90" fmla="*/ 606 w 1920"/>
              <a:gd name="T91" fmla="*/ 1200 h 1200"/>
              <a:gd name="T92" fmla="*/ 739 w 1920"/>
              <a:gd name="T93" fmla="*/ 1075 h 1200"/>
              <a:gd name="T94" fmla="*/ 273 w 1920"/>
              <a:gd name="T95" fmla="*/ 1200 h 1200"/>
              <a:gd name="T96" fmla="*/ 401 w 1920"/>
              <a:gd name="T97" fmla="*/ 1200 h 1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920" h="1200">
                <a:moveTo>
                  <a:pt x="971" y="571"/>
                </a:moveTo>
                <a:cubicBezTo>
                  <a:pt x="1007" y="542"/>
                  <a:pt x="1039" y="503"/>
                  <a:pt x="1060" y="461"/>
                </a:cubicBezTo>
                <a:cubicBezTo>
                  <a:pt x="1032" y="452"/>
                  <a:pt x="1001" y="446"/>
                  <a:pt x="971" y="446"/>
                </a:cubicBezTo>
                <a:lnTo>
                  <a:pt x="971" y="571"/>
                </a:lnTo>
                <a:close/>
                <a:moveTo>
                  <a:pt x="950" y="569"/>
                </a:moveTo>
                <a:cubicBezTo>
                  <a:pt x="913" y="542"/>
                  <a:pt x="881" y="503"/>
                  <a:pt x="860" y="461"/>
                </a:cubicBezTo>
                <a:cubicBezTo>
                  <a:pt x="888" y="451"/>
                  <a:pt x="919" y="446"/>
                  <a:pt x="950" y="446"/>
                </a:cubicBezTo>
                <a:lnTo>
                  <a:pt x="950" y="569"/>
                </a:lnTo>
                <a:close/>
                <a:moveTo>
                  <a:pt x="971" y="12"/>
                </a:moveTo>
                <a:cubicBezTo>
                  <a:pt x="1007" y="41"/>
                  <a:pt x="1039" y="79"/>
                  <a:pt x="1060" y="120"/>
                </a:cubicBezTo>
                <a:cubicBezTo>
                  <a:pt x="1032" y="130"/>
                  <a:pt x="1001" y="137"/>
                  <a:pt x="971" y="137"/>
                </a:cubicBezTo>
                <a:lnTo>
                  <a:pt x="971" y="12"/>
                </a:lnTo>
                <a:close/>
                <a:moveTo>
                  <a:pt x="950" y="12"/>
                </a:moveTo>
                <a:cubicBezTo>
                  <a:pt x="913" y="41"/>
                  <a:pt x="881" y="80"/>
                  <a:pt x="860" y="120"/>
                </a:cubicBezTo>
                <a:cubicBezTo>
                  <a:pt x="888" y="129"/>
                  <a:pt x="919" y="137"/>
                  <a:pt x="950" y="137"/>
                </a:cubicBezTo>
                <a:lnTo>
                  <a:pt x="950" y="12"/>
                </a:lnTo>
                <a:close/>
                <a:moveTo>
                  <a:pt x="971" y="424"/>
                </a:moveTo>
                <a:cubicBezTo>
                  <a:pt x="971" y="301"/>
                  <a:pt x="971" y="301"/>
                  <a:pt x="971" y="301"/>
                </a:cubicBezTo>
                <a:cubicBezTo>
                  <a:pt x="1104" y="301"/>
                  <a:pt x="1104" y="301"/>
                  <a:pt x="1104" y="301"/>
                </a:cubicBezTo>
                <a:cubicBezTo>
                  <a:pt x="1104" y="350"/>
                  <a:pt x="1092" y="398"/>
                  <a:pt x="1071" y="443"/>
                </a:cubicBezTo>
                <a:cubicBezTo>
                  <a:pt x="1040" y="432"/>
                  <a:pt x="1004" y="424"/>
                  <a:pt x="971" y="424"/>
                </a:cubicBezTo>
                <a:moveTo>
                  <a:pt x="1260" y="301"/>
                </a:moveTo>
                <a:cubicBezTo>
                  <a:pt x="1127" y="301"/>
                  <a:pt x="1127" y="301"/>
                  <a:pt x="1127" y="301"/>
                </a:cubicBezTo>
                <a:cubicBezTo>
                  <a:pt x="1125" y="355"/>
                  <a:pt x="1114" y="403"/>
                  <a:pt x="1092" y="451"/>
                </a:cubicBezTo>
                <a:cubicBezTo>
                  <a:pt x="1120" y="464"/>
                  <a:pt x="1146" y="480"/>
                  <a:pt x="1171" y="500"/>
                </a:cubicBezTo>
                <a:cubicBezTo>
                  <a:pt x="1225" y="447"/>
                  <a:pt x="1257" y="375"/>
                  <a:pt x="1260" y="301"/>
                </a:cubicBezTo>
                <a:moveTo>
                  <a:pt x="1154" y="514"/>
                </a:moveTo>
                <a:cubicBezTo>
                  <a:pt x="1133" y="496"/>
                  <a:pt x="1107" y="480"/>
                  <a:pt x="1081" y="470"/>
                </a:cubicBezTo>
                <a:cubicBezTo>
                  <a:pt x="1057" y="513"/>
                  <a:pt x="1028" y="549"/>
                  <a:pt x="990" y="582"/>
                </a:cubicBezTo>
                <a:cubicBezTo>
                  <a:pt x="1051" y="574"/>
                  <a:pt x="1107" y="552"/>
                  <a:pt x="1154" y="514"/>
                </a:cubicBezTo>
                <a:moveTo>
                  <a:pt x="950" y="424"/>
                </a:moveTo>
                <a:cubicBezTo>
                  <a:pt x="950" y="301"/>
                  <a:pt x="950" y="301"/>
                  <a:pt x="950" y="301"/>
                </a:cubicBezTo>
                <a:cubicBezTo>
                  <a:pt x="816" y="301"/>
                  <a:pt x="816" y="301"/>
                  <a:pt x="816" y="301"/>
                </a:cubicBezTo>
                <a:cubicBezTo>
                  <a:pt x="817" y="350"/>
                  <a:pt x="828" y="399"/>
                  <a:pt x="849" y="443"/>
                </a:cubicBezTo>
                <a:cubicBezTo>
                  <a:pt x="881" y="432"/>
                  <a:pt x="915" y="424"/>
                  <a:pt x="950" y="424"/>
                </a:cubicBezTo>
                <a:moveTo>
                  <a:pt x="660" y="301"/>
                </a:moveTo>
                <a:cubicBezTo>
                  <a:pt x="793" y="301"/>
                  <a:pt x="793" y="301"/>
                  <a:pt x="793" y="301"/>
                </a:cubicBezTo>
                <a:cubicBezTo>
                  <a:pt x="796" y="355"/>
                  <a:pt x="808" y="402"/>
                  <a:pt x="829" y="451"/>
                </a:cubicBezTo>
                <a:cubicBezTo>
                  <a:pt x="800" y="464"/>
                  <a:pt x="774" y="480"/>
                  <a:pt x="749" y="500"/>
                </a:cubicBezTo>
                <a:cubicBezTo>
                  <a:pt x="695" y="447"/>
                  <a:pt x="664" y="377"/>
                  <a:pt x="660" y="301"/>
                </a:cubicBezTo>
                <a:moveTo>
                  <a:pt x="765" y="514"/>
                </a:moveTo>
                <a:cubicBezTo>
                  <a:pt x="788" y="497"/>
                  <a:pt x="813" y="479"/>
                  <a:pt x="839" y="470"/>
                </a:cubicBezTo>
                <a:cubicBezTo>
                  <a:pt x="863" y="513"/>
                  <a:pt x="892" y="549"/>
                  <a:pt x="930" y="582"/>
                </a:cubicBezTo>
                <a:cubicBezTo>
                  <a:pt x="869" y="574"/>
                  <a:pt x="812" y="552"/>
                  <a:pt x="765" y="514"/>
                </a:cubicBezTo>
                <a:moveTo>
                  <a:pt x="971" y="158"/>
                </a:moveTo>
                <a:cubicBezTo>
                  <a:pt x="971" y="280"/>
                  <a:pt x="971" y="280"/>
                  <a:pt x="971" y="280"/>
                </a:cubicBezTo>
                <a:cubicBezTo>
                  <a:pt x="1104" y="280"/>
                  <a:pt x="1104" y="280"/>
                  <a:pt x="1104" y="280"/>
                </a:cubicBezTo>
                <a:cubicBezTo>
                  <a:pt x="1104" y="231"/>
                  <a:pt x="1092" y="184"/>
                  <a:pt x="1071" y="139"/>
                </a:cubicBezTo>
                <a:cubicBezTo>
                  <a:pt x="1039" y="150"/>
                  <a:pt x="1005" y="157"/>
                  <a:pt x="971" y="158"/>
                </a:cubicBezTo>
                <a:moveTo>
                  <a:pt x="1260" y="280"/>
                </a:moveTo>
                <a:cubicBezTo>
                  <a:pt x="1127" y="280"/>
                  <a:pt x="1127" y="280"/>
                  <a:pt x="1127" y="280"/>
                </a:cubicBezTo>
                <a:cubicBezTo>
                  <a:pt x="1125" y="227"/>
                  <a:pt x="1113" y="178"/>
                  <a:pt x="1092" y="131"/>
                </a:cubicBezTo>
                <a:cubicBezTo>
                  <a:pt x="1120" y="118"/>
                  <a:pt x="1147" y="102"/>
                  <a:pt x="1171" y="82"/>
                </a:cubicBezTo>
                <a:cubicBezTo>
                  <a:pt x="1228" y="138"/>
                  <a:pt x="1257" y="207"/>
                  <a:pt x="1260" y="280"/>
                </a:cubicBezTo>
                <a:moveTo>
                  <a:pt x="1154" y="67"/>
                </a:moveTo>
                <a:cubicBezTo>
                  <a:pt x="1133" y="86"/>
                  <a:pt x="1107" y="103"/>
                  <a:pt x="1081" y="113"/>
                </a:cubicBezTo>
                <a:cubicBezTo>
                  <a:pt x="1057" y="68"/>
                  <a:pt x="1028" y="33"/>
                  <a:pt x="990" y="0"/>
                </a:cubicBezTo>
                <a:cubicBezTo>
                  <a:pt x="1051" y="7"/>
                  <a:pt x="1107" y="30"/>
                  <a:pt x="1154" y="67"/>
                </a:cubicBezTo>
                <a:moveTo>
                  <a:pt x="950" y="158"/>
                </a:moveTo>
                <a:cubicBezTo>
                  <a:pt x="950" y="280"/>
                  <a:pt x="950" y="280"/>
                  <a:pt x="950" y="280"/>
                </a:cubicBezTo>
                <a:cubicBezTo>
                  <a:pt x="816" y="280"/>
                  <a:pt x="816" y="280"/>
                  <a:pt x="816" y="280"/>
                </a:cubicBezTo>
                <a:cubicBezTo>
                  <a:pt x="817" y="232"/>
                  <a:pt x="828" y="183"/>
                  <a:pt x="849" y="139"/>
                </a:cubicBezTo>
                <a:cubicBezTo>
                  <a:pt x="881" y="150"/>
                  <a:pt x="915" y="157"/>
                  <a:pt x="950" y="158"/>
                </a:cubicBezTo>
                <a:moveTo>
                  <a:pt x="660" y="280"/>
                </a:moveTo>
                <a:cubicBezTo>
                  <a:pt x="793" y="280"/>
                  <a:pt x="793" y="280"/>
                  <a:pt x="793" y="280"/>
                </a:cubicBezTo>
                <a:cubicBezTo>
                  <a:pt x="796" y="227"/>
                  <a:pt x="808" y="179"/>
                  <a:pt x="829" y="131"/>
                </a:cubicBezTo>
                <a:cubicBezTo>
                  <a:pt x="800" y="118"/>
                  <a:pt x="774" y="103"/>
                  <a:pt x="749" y="82"/>
                </a:cubicBezTo>
                <a:cubicBezTo>
                  <a:pt x="694" y="136"/>
                  <a:pt x="664" y="205"/>
                  <a:pt x="660" y="280"/>
                </a:cubicBezTo>
                <a:moveTo>
                  <a:pt x="765" y="67"/>
                </a:moveTo>
                <a:cubicBezTo>
                  <a:pt x="788" y="86"/>
                  <a:pt x="812" y="103"/>
                  <a:pt x="839" y="113"/>
                </a:cubicBezTo>
                <a:cubicBezTo>
                  <a:pt x="862" y="69"/>
                  <a:pt x="893" y="32"/>
                  <a:pt x="930" y="0"/>
                </a:cubicBezTo>
                <a:cubicBezTo>
                  <a:pt x="869" y="7"/>
                  <a:pt x="813" y="30"/>
                  <a:pt x="765" y="67"/>
                </a:cubicBezTo>
                <a:moveTo>
                  <a:pt x="0" y="388"/>
                </a:moveTo>
                <a:cubicBezTo>
                  <a:pt x="600" y="388"/>
                  <a:pt x="600" y="388"/>
                  <a:pt x="600" y="388"/>
                </a:cubicBezTo>
                <a:cubicBezTo>
                  <a:pt x="622" y="495"/>
                  <a:pt x="698" y="584"/>
                  <a:pt x="849" y="646"/>
                </a:cubicBezTo>
                <a:cubicBezTo>
                  <a:pt x="832" y="697"/>
                  <a:pt x="773" y="744"/>
                  <a:pt x="712" y="744"/>
                </a:cubicBezTo>
                <a:cubicBezTo>
                  <a:pt x="387" y="744"/>
                  <a:pt x="387" y="744"/>
                  <a:pt x="387" y="744"/>
                </a:cubicBezTo>
                <a:cubicBezTo>
                  <a:pt x="337" y="744"/>
                  <a:pt x="298" y="703"/>
                  <a:pt x="282" y="671"/>
                </a:cubicBezTo>
                <a:cubicBezTo>
                  <a:pt x="613" y="671"/>
                  <a:pt x="613" y="671"/>
                  <a:pt x="613" y="671"/>
                </a:cubicBezTo>
                <a:cubicBezTo>
                  <a:pt x="633" y="668"/>
                  <a:pt x="634" y="652"/>
                  <a:pt x="614" y="650"/>
                </a:cubicBezTo>
                <a:cubicBezTo>
                  <a:pt x="289" y="650"/>
                  <a:pt x="289" y="650"/>
                  <a:pt x="289" y="650"/>
                </a:cubicBezTo>
                <a:cubicBezTo>
                  <a:pt x="247" y="650"/>
                  <a:pt x="209" y="615"/>
                  <a:pt x="187" y="577"/>
                </a:cubicBezTo>
                <a:cubicBezTo>
                  <a:pt x="565" y="577"/>
                  <a:pt x="565" y="577"/>
                  <a:pt x="565" y="577"/>
                </a:cubicBezTo>
                <a:cubicBezTo>
                  <a:pt x="584" y="574"/>
                  <a:pt x="584" y="558"/>
                  <a:pt x="565" y="556"/>
                </a:cubicBezTo>
                <a:cubicBezTo>
                  <a:pt x="184" y="556"/>
                  <a:pt x="184" y="556"/>
                  <a:pt x="184" y="556"/>
                </a:cubicBezTo>
                <a:cubicBezTo>
                  <a:pt x="146" y="556"/>
                  <a:pt x="111" y="512"/>
                  <a:pt x="96" y="483"/>
                </a:cubicBezTo>
                <a:cubicBezTo>
                  <a:pt x="515" y="483"/>
                  <a:pt x="515" y="483"/>
                  <a:pt x="515" y="483"/>
                </a:cubicBezTo>
                <a:cubicBezTo>
                  <a:pt x="536" y="480"/>
                  <a:pt x="536" y="461"/>
                  <a:pt x="515" y="460"/>
                </a:cubicBezTo>
                <a:cubicBezTo>
                  <a:pt x="89" y="460"/>
                  <a:pt x="89" y="460"/>
                  <a:pt x="89" y="460"/>
                </a:cubicBezTo>
                <a:cubicBezTo>
                  <a:pt x="55" y="460"/>
                  <a:pt x="23" y="425"/>
                  <a:pt x="0" y="388"/>
                </a:cubicBezTo>
                <a:moveTo>
                  <a:pt x="1920" y="388"/>
                </a:moveTo>
                <a:cubicBezTo>
                  <a:pt x="1320" y="388"/>
                  <a:pt x="1320" y="388"/>
                  <a:pt x="1320" y="388"/>
                </a:cubicBezTo>
                <a:cubicBezTo>
                  <a:pt x="1298" y="495"/>
                  <a:pt x="1222" y="584"/>
                  <a:pt x="1071" y="646"/>
                </a:cubicBezTo>
                <a:cubicBezTo>
                  <a:pt x="1088" y="697"/>
                  <a:pt x="1147" y="744"/>
                  <a:pt x="1208" y="744"/>
                </a:cubicBezTo>
                <a:cubicBezTo>
                  <a:pt x="1533" y="744"/>
                  <a:pt x="1533" y="744"/>
                  <a:pt x="1533" y="744"/>
                </a:cubicBezTo>
                <a:cubicBezTo>
                  <a:pt x="1583" y="744"/>
                  <a:pt x="1622" y="703"/>
                  <a:pt x="1638" y="671"/>
                </a:cubicBezTo>
                <a:cubicBezTo>
                  <a:pt x="1307" y="671"/>
                  <a:pt x="1307" y="671"/>
                  <a:pt x="1307" y="671"/>
                </a:cubicBezTo>
                <a:cubicBezTo>
                  <a:pt x="1287" y="668"/>
                  <a:pt x="1286" y="652"/>
                  <a:pt x="1306" y="650"/>
                </a:cubicBezTo>
                <a:cubicBezTo>
                  <a:pt x="1631" y="650"/>
                  <a:pt x="1631" y="650"/>
                  <a:pt x="1631" y="650"/>
                </a:cubicBezTo>
                <a:cubicBezTo>
                  <a:pt x="1673" y="650"/>
                  <a:pt x="1711" y="615"/>
                  <a:pt x="1733" y="577"/>
                </a:cubicBezTo>
                <a:cubicBezTo>
                  <a:pt x="1355" y="577"/>
                  <a:pt x="1355" y="577"/>
                  <a:pt x="1355" y="577"/>
                </a:cubicBezTo>
                <a:cubicBezTo>
                  <a:pt x="1336" y="574"/>
                  <a:pt x="1336" y="558"/>
                  <a:pt x="1355" y="556"/>
                </a:cubicBezTo>
                <a:cubicBezTo>
                  <a:pt x="1736" y="556"/>
                  <a:pt x="1736" y="556"/>
                  <a:pt x="1736" y="556"/>
                </a:cubicBezTo>
                <a:cubicBezTo>
                  <a:pt x="1774" y="556"/>
                  <a:pt x="1809" y="512"/>
                  <a:pt x="1824" y="483"/>
                </a:cubicBezTo>
                <a:cubicBezTo>
                  <a:pt x="1405" y="483"/>
                  <a:pt x="1405" y="483"/>
                  <a:pt x="1405" y="483"/>
                </a:cubicBezTo>
                <a:cubicBezTo>
                  <a:pt x="1384" y="480"/>
                  <a:pt x="1384" y="461"/>
                  <a:pt x="1405" y="460"/>
                </a:cubicBezTo>
                <a:cubicBezTo>
                  <a:pt x="1831" y="460"/>
                  <a:pt x="1831" y="460"/>
                  <a:pt x="1831" y="460"/>
                </a:cubicBezTo>
                <a:cubicBezTo>
                  <a:pt x="1865" y="460"/>
                  <a:pt x="1897" y="425"/>
                  <a:pt x="1920" y="388"/>
                </a:cubicBezTo>
                <a:moveTo>
                  <a:pt x="1245" y="1200"/>
                </a:moveTo>
                <a:cubicBezTo>
                  <a:pt x="1437" y="819"/>
                  <a:pt x="1437" y="819"/>
                  <a:pt x="1437" y="819"/>
                </a:cubicBezTo>
                <a:cubicBezTo>
                  <a:pt x="1563" y="819"/>
                  <a:pt x="1563" y="819"/>
                  <a:pt x="1563" y="819"/>
                </a:cubicBezTo>
                <a:cubicBezTo>
                  <a:pt x="1643" y="1200"/>
                  <a:pt x="1643" y="1200"/>
                  <a:pt x="1643" y="1200"/>
                </a:cubicBezTo>
                <a:cubicBezTo>
                  <a:pt x="1523" y="1200"/>
                  <a:pt x="1523" y="1200"/>
                  <a:pt x="1523" y="1200"/>
                </a:cubicBezTo>
                <a:cubicBezTo>
                  <a:pt x="1518" y="1155"/>
                  <a:pt x="1518" y="1155"/>
                  <a:pt x="1518" y="1155"/>
                </a:cubicBezTo>
                <a:cubicBezTo>
                  <a:pt x="1392" y="1155"/>
                  <a:pt x="1392" y="1155"/>
                  <a:pt x="1392" y="1155"/>
                </a:cubicBezTo>
                <a:cubicBezTo>
                  <a:pt x="1371" y="1200"/>
                  <a:pt x="1371" y="1200"/>
                  <a:pt x="1371" y="1200"/>
                </a:cubicBezTo>
                <a:lnTo>
                  <a:pt x="1245" y="1200"/>
                </a:lnTo>
                <a:close/>
                <a:moveTo>
                  <a:pt x="1423" y="1075"/>
                </a:moveTo>
                <a:cubicBezTo>
                  <a:pt x="1504" y="1075"/>
                  <a:pt x="1504" y="1075"/>
                  <a:pt x="1504" y="1075"/>
                </a:cubicBezTo>
                <a:cubicBezTo>
                  <a:pt x="1483" y="936"/>
                  <a:pt x="1483" y="936"/>
                  <a:pt x="1483" y="936"/>
                </a:cubicBezTo>
                <a:lnTo>
                  <a:pt x="1423" y="1075"/>
                </a:lnTo>
                <a:close/>
                <a:moveTo>
                  <a:pt x="994" y="1200"/>
                </a:moveTo>
                <a:cubicBezTo>
                  <a:pt x="1038" y="914"/>
                  <a:pt x="1038" y="914"/>
                  <a:pt x="1038" y="914"/>
                </a:cubicBezTo>
                <a:cubicBezTo>
                  <a:pt x="927" y="914"/>
                  <a:pt x="927" y="914"/>
                  <a:pt x="927" y="914"/>
                </a:cubicBezTo>
                <a:cubicBezTo>
                  <a:pt x="946" y="817"/>
                  <a:pt x="946" y="817"/>
                  <a:pt x="946" y="817"/>
                </a:cubicBezTo>
                <a:cubicBezTo>
                  <a:pt x="1289" y="817"/>
                  <a:pt x="1289" y="817"/>
                  <a:pt x="1289" y="817"/>
                </a:cubicBezTo>
                <a:cubicBezTo>
                  <a:pt x="1269" y="914"/>
                  <a:pt x="1269" y="914"/>
                  <a:pt x="1269" y="914"/>
                </a:cubicBezTo>
                <a:cubicBezTo>
                  <a:pt x="1163" y="914"/>
                  <a:pt x="1163" y="914"/>
                  <a:pt x="1163" y="914"/>
                </a:cubicBezTo>
                <a:cubicBezTo>
                  <a:pt x="1120" y="1200"/>
                  <a:pt x="1120" y="1200"/>
                  <a:pt x="1120" y="1200"/>
                </a:cubicBezTo>
                <a:lnTo>
                  <a:pt x="994" y="1200"/>
                </a:lnTo>
                <a:close/>
                <a:moveTo>
                  <a:pt x="479" y="1200"/>
                </a:moveTo>
                <a:cubicBezTo>
                  <a:pt x="672" y="819"/>
                  <a:pt x="672" y="819"/>
                  <a:pt x="672" y="819"/>
                </a:cubicBezTo>
                <a:cubicBezTo>
                  <a:pt x="798" y="819"/>
                  <a:pt x="798" y="819"/>
                  <a:pt x="798" y="819"/>
                </a:cubicBezTo>
                <a:cubicBezTo>
                  <a:pt x="877" y="1200"/>
                  <a:pt x="877" y="1200"/>
                  <a:pt x="877" y="1200"/>
                </a:cubicBezTo>
                <a:cubicBezTo>
                  <a:pt x="759" y="1200"/>
                  <a:pt x="759" y="1200"/>
                  <a:pt x="759" y="1200"/>
                </a:cubicBezTo>
                <a:cubicBezTo>
                  <a:pt x="752" y="1155"/>
                  <a:pt x="752" y="1155"/>
                  <a:pt x="752" y="1155"/>
                </a:cubicBezTo>
                <a:cubicBezTo>
                  <a:pt x="626" y="1155"/>
                  <a:pt x="626" y="1155"/>
                  <a:pt x="626" y="1155"/>
                </a:cubicBezTo>
                <a:cubicBezTo>
                  <a:pt x="606" y="1200"/>
                  <a:pt x="606" y="1200"/>
                  <a:pt x="606" y="1200"/>
                </a:cubicBezTo>
                <a:lnTo>
                  <a:pt x="479" y="1200"/>
                </a:lnTo>
                <a:close/>
                <a:moveTo>
                  <a:pt x="657" y="1075"/>
                </a:moveTo>
                <a:cubicBezTo>
                  <a:pt x="739" y="1075"/>
                  <a:pt x="739" y="1075"/>
                  <a:pt x="739" y="1075"/>
                </a:cubicBezTo>
                <a:cubicBezTo>
                  <a:pt x="717" y="936"/>
                  <a:pt x="717" y="936"/>
                  <a:pt x="717" y="936"/>
                </a:cubicBezTo>
                <a:lnTo>
                  <a:pt x="657" y="1075"/>
                </a:lnTo>
                <a:close/>
                <a:moveTo>
                  <a:pt x="273" y="1200"/>
                </a:moveTo>
                <a:cubicBezTo>
                  <a:pt x="351" y="819"/>
                  <a:pt x="351" y="819"/>
                  <a:pt x="351" y="819"/>
                </a:cubicBezTo>
                <a:cubicBezTo>
                  <a:pt x="479" y="819"/>
                  <a:pt x="479" y="819"/>
                  <a:pt x="479" y="819"/>
                </a:cubicBezTo>
                <a:cubicBezTo>
                  <a:pt x="401" y="1200"/>
                  <a:pt x="401" y="1200"/>
                  <a:pt x="401" y="1200"/>
                </a:cubicBezTo>
                <a:lnTo>
                  <a:pt x="273" y="120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GB" sz="18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23851755"/>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07_title_content_corner_image_[yellow]">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19ACA7-7E3F-1A46-AF73-86BC08C35C22}"/>
              </a:ext>
            </a:extLst>
          </p:cNvPr>
          <p:cNvSpPr>
            <a:spLocks noGrp="1"/>
          </p:cNvSpPr>
          <p:nvPr>
            <p:ph type="title" hasCustomPrompt="1"/>
          </p:nvPr>
        </p:nvSpPr>
        <p:spPr>
          <a:xfrm>
            <a:off x="387625" y="331200"/>
            <a:ext cx="5544000" cy="720000"/>
          </a:xfrm>
        </p:spPr>
        <p:txBody>
          <a:bodyPr/>
          <a:lstStyle>
            <a:lvl1pPr>
              <a:defRPr>
                <a:latin typeface="Arial" panose="020B0604020202020204" pitchFamily="34" charset="0"/>
                <a:cs typeface="Arial" panose="020B0604020202020204" pitchFamily="34" charset="0"/>
              </a:defRPr>
            </a:lvl1pPr>
          </a:lstStyle>
          <a:p>
            <a:r>
              <a:rPr lang="en-US"/>
              <a:t>Click to edit title</a:t>
            </a:r>
            <a:endParaRPr lang="en-GB"/>
          </a:p>
        </p:txBody>
      </p:sp>
      <p:sp>
        <p:nvSpPr>
          <p:cNvPr id="5" name="Slide Number Placeholder 4">
            <a:extLst>
              <a:ext uri="{FF2B5EF4-FFF2-40B4-BE49-F238E27FC236}">
                <a16:creationId xmlns:a16="http://schemas.microsoft.com/office/drawing/2014/main" id="{F18EE3D8-4C43-C641-A0D7-95352752622C}"/>
              </a:ext>
            </a:extLst>
          </p:cNvPr>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F618B75B-45BB-9C4B-9E16-0D1DF46F8DB3}" type="slidenum">
              <a:rPr lang="en-US" smtClean="0"/>
              <a:pPr/>
              <a:t>‹#›</a:t>
            </a:fld>
            <a:endParaRPr lang="en-US"/>
          </a:p>
        </p:txBody>
      </p:sp>
      <p:sp>
        <p:nvSpPr>
          <p:cNvPr id="7" name="Text Placeholder 6">
            <a:extLst>
              <a:ext uri="{FF2B5EF4-FFF2-40B4-BE49-F238E27FC236}">
                <a16:creationId xmlns:a16="http://schemas.microsoft.com/office/drawing/2014/main" id="{6E540DE6-B189-7941-AE87-701F29938548}"/>
              </a:ext>
            </a:extLst>
          </p:cNvPr>
          <p:cNvSpPr>
            <a:spLocks noGrp="1"/>
          </p:cNvSpPr>
          <p:nvPr>
            <p:ph type="body" sz="quarter" idx="13"/>
          </p:nvPr>
        </p:nvSpPr>
        <p:spPr>
          <a:xfrm>
            <a:off x="387625" y="1476000"/>
            <a:ext cx="5544000" cy="4248000"/>
          </a:xfrm>
        </p:spPr>
        <p:txBody>
          <a:bodyPr/>
          <a:lstStyle>
            <a:lvl1pPr>
              <a:defRPr>
                <a:solidFill>
                  <a:schemeClr val="tx1"/>
                </a:solidFill>
                <a:latin typeface="Arial" panose="020B0604020202020204" pitchFamily="34" charset="0"/>
                <a:cs typeface="Arial" panose="020B0604020202020204" pitchFamily="34" charset="0"/>
              </a:defRPr>
            </a:lvl1pPr>
            <a:lvl2pPr>
              <a:defRPr>
                <a:solidFill>
                  <a:schemeClr val="tx1"/>
                </a:solidFill>
                <a:latin typeface="Arial" panose="020B0604020202020204" pitchFamily="34" charset="0"/>
                <a:cs typeface="Arial" panose="020B0604020202020204" pitchFamily="34" charset="0"/>
              </a:defRPr>
            </a:lvl2pPr>
            <a:lvl3pPr>
              <a:defRPr>
                <a:solidFill>
                  <a:schemeClr val="tx1"/>
                </a:solidFill>
                <a:latin typeface="Arial" panose="020B0604020202020204" pitchFamily="34" charset="0"/>
                <a:cs typeface="Arial" panose="020B0604020202020204" pitchFamily="34" charset="0"/>
              </a:defRPr>
            </a:lvl3pPr>
            <a:lvl4pPr>
              <a:defRPr>
                <a:solidFill>
                  <a:schemeClr val="tx1"/>
                </a:solidFill>
                <a:latin typeface="Arial" panose="020B0604020202020204" pitchFamily="34" charset="0"/>
                <a:cs typeface="Arial" panose="020B0604020202020204" pitchFamily="34" charset="0"/>
              </a:defRPr>
            </a:lvl4pPr>
            <a:lvl5pPr>
              <a:defRPr>
                <a:solidFill>
                  <a:schemeClr val="accent1"/>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Picture Placeholder 12">
            <a:extLst>
              <a:ext uri="{FF2B5EF4-FFF2-40B4-BE49-F238E27FC236}">
                <a16:creationId xmlns:a16="http://schemas.microsoft.com/office/drawing/2014/main" id="{1C82CDE6-2599-4018-8AB4-489EE87AE013}"/>
              </a:ext>
            </a:extLst>
          </p:cNvPr>
          <p:cNvSpPr>
            <a:spLocks noGrp="1"/>
          </p:cNvSpPr>
          <p:nvPr>
            <p:ph type="pic" sz="quarter" idx="16"/>
          </p:nvPr>
        </p:nvSpPr>
        <p:spPr>
          <a:xfrm>
            <a:off x="5931626" y="0"/>
            <a:ext cx="6260375" cy="4707254"/>
          </a:xfrm>
          <a:custGeom>
            <a:avLst/>
            <a:gdLst>
              <a:gd name="connsiteX0" fmla="*/ 3528701 w 6048375"/>
              <a:gd name="connsiteY0" fmla="*/ 0 h 6063798"/>
              <a:gd name="connsiteX1" fmla="*/ 6048375 w 6048375"/>
              <a:gd name="connsiteY1" fmla="*/ 0 h 6063798"/>
              <a:gd name="connsiteX2" fmla="*/ 6048375 w 6048375"/>
              <a:gd name="connsiteY2" fmla="*/ 2544973 h 6063798"/>
              <a:gd name="connsiteX3" fmla="*/ 2532774 w 6048375"/>
              <a:gd name="connsiteY3" fmla="*/ 6063798 h 6063798"/>
              <a:gd name="connsiteX4" fmla="*/ 1267548 w 6048375"/>
              <a:gd name="connsiteY4" fmla="*/ 4798572 h 6063798"/>
              <a:gd name="connsiteX5" fmla="*/ 0 w 6048375"/>
              <a:gd name="connsiteY5" fmla="*/ 3528703 h 6063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48375" h="6063798">
                <a:moveTo>
                  <a:pt x="3528701" y="0"/>
                </a:moveTo>
                <a:lnTo>
                  <a:pt x="6048375" y="0"/>
                </a:lnTo>
                <a:lnTo>
                  <a:pt x="6048375" y="2544973"/>
                </a:lnTo>
                <a:lnTo>
                  <a:pt x="2532774" y="6063798"/>
                </a:lnTo>
                <a:lnTo>
                  <a:pt x="1267548" y="4798572"/>
                </a:lnTo>
                <a:lnTo>
                  <a:pt x="0" y="3528703"/>
                </a:lnTo>
                <a:close/>
              </a:path>
            </a:pathLst>
          </a:custGeom>
          <a:solidFill>
            <a:schemeClr val="bg2">
              <a:lumMod val="90000"/>
            </a:schemeClr>
          </a:solidFill>
        </p:spPr>
        <p:txBody>
          <a:bodyPr wrap="square" anchor="ctr" anchorCtr="0">
            <a:noAutofit/>
          </a:bodyPr>
          <a:lstStyle>
            <a:lvl1pPr algn="ctr">
              <a:defRPr sz="2000">
                <a:solidFill>
                  <a:schemeClr val="tx1"/>
                </a:solidFill>
                <a:latin typeface="Arial" panose="020B0604020202020204" pitchFamily="34" charset="0"/>
                <a:cs typeface="Arial" panose="020B0604020202020204" pitchFamily="34" charset="0"/>
              </a:defRPr>
            </a:lvl1pPr>
          </a:lstStyle>
          <a:p>
            <a:r>
              <a:rPr lang="en-US"/>
              <a:t>Click icon to add picture</a:t>
            </a:r>
            <a:endParaRPr lang="en-GB"/>
          </a:p>
        </p:txBody>
      </p:sp>
    </p:spTree>
    <p:extLst>
      <p:ext uri="{BB962C8B-B14F-4D97-AF65-F5344CB8AC3E}">
        <p14:creationId xmlns:p14="http://schemas.microsoft.com/office/powerpoint/2010/main" val="4270636348"/>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3_08_Blank_[yellow]">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1EDAD2-3870-D94F-A3B0-6B52A88720CC}"/>
              </a:ext>
            </a:extLst>
          </p:cNvPr>
          <p:cNvSpPr>
            <a:spLocks noGrp="1"/>
          </p:cNvSpPr>
          <p:nvPr>
            <p:ph type="sldNum" sz="quarter" idx="12"/>
          </p:nvPr>
        </p:nvSpPr>
        <p:spPr/>
        <p:txBody>
          <a:bodyPr/>
          <a:lstStyle/>
          <a:p>
            <a:fld id="{F618B75B-45BB-9C4B-9E16-0D1DF46F8DB3}" type="slidenum">
              <a:rPr lang="en-US" smtClean="0"/>
              <a:t>‹#›</a:t>
            </a:fld>
            <a:endParaRPr lang="en-US"/>
          </a:p>
        </p:txBody>
      </p:sp>
    </p:spTree>
    <p:extLst>
      <p:ext uri="{BB962C8B-B14F-4D97-AF65-F5344CB8AC3E}">
        <p14:creationId xmlns:p14="http://schemas.microsoft.com/office/powerpoint/2010/main" val="355643708"/>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_09_title_[yellow]">
    <p:bg>
      <p:bgPr>
        <a:solidFill>
          <a:schemeClr val="accent2"/>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142C897D-5B61-914B-8ED5-263B924C2DBF}"/>
              </a:ext>
            </a:extLst>
          </p:cNvPr>
          <p:cNvSpPr>
            <a:spLocks noGrp="1"/>
          </p:cNvSpPr>
          <p:nvPr>
            <p:ph type="sldNum" sz="quarter" idx="12"/>
          </p:nvPr>
        </p:nvSpPr>
        <p:spPr/>
        <p:txBody>
          <a:bodyPr/>
          <a:lstStyle>
            <a:lvl1pPr>
              <a:defRPr>
                <a:solidFill>
                  <a:schemeClr val="tx1"/>
                </a:solidFill>
                <a:latin typeface="Arial" panose="020B0604020202020204" pitchFamily="34" charset="0"/>
                <a:cs typeface="Arial" panose="020B0604020202020204" pitchFamily="34" charset="0"/>
              </a:defRPr>
            </a:lvl1pPr>
          </a:lstStyle>
          <a:p>
            <a:fld id="{F618B75B-45BB-9C4B-9E16-0D1DF46F8DB3}" type="slidenum">
              <a:rPr lang="en-US" smtClean="0"/>
              <a:pPr/>
              <a:t>‹#›</a:t>
            </a:fld>
            <a:endParaRPr lang="en-US"/>
          </a:p>
        </p:txBody>
      </p:sp>
      <p:sp>
        <p:nvSpPr>
          <p:cNvPr id="8" name="Text Placeholder 7">
            <a:extLst>
              <a:ext uri="{FF2B5EF4-FFF2-40B4-BE49-F238E27FC236}">
                <a16:creationId xmlns:a16="http://schemas.microsoft.com/office/drawing/2014/main" id="{5900D65B-C254-C040-BE55-1863269FED4A}"/>
              </a:ext>
            </a:extLst>
          </p:cNvPr>
          <p:cNvSpPr>
            <a:spLocks noGrp="1"/>
          </p:cNvSpPr>
          <p:nvPr>
            <p:ph type="body" sz="quarter" idx="13"/>
          </p:nvPr>
        </p:nvSpPr>
        <p:spPr>
          <a:xfrm>
            <a:off x="388800" y="331200"/>
            <a:ext cx="11412000" cy="5382000"/>
          </a:xfrm>
        </p:spPr>
        <p:txBody>
          <a:bodyPr/>
          <a:lstStyle>
            <a:lvl1pPr>
              <a:lnSpc>
                <a:spcPts val="5500"/>
              </a:lnSpc>
              <a:spcAft>
                <a:spcPts val="2400"/>
              </a:spcAft>
              <a:defRPr sz="5000" spc="-51" baseline="0">
                <a:solidFill>
                  <a:schemeClr val="tx1"/>
                </a:solidFill>
                <a:latin typeface="Arial" panose="020B0604020202020204" pitchFamily="34" charset="0"/>
                <a:cs typeface="Arial" panose="020B0604020202020204" pitchFamily="34" charset="0"/>
              </a:defRPr>
            </a:lvl1pPr>
          </a:lstStyle>
          <a:p>
            <a:pPr lvl="0"/>
            <a:r>
              <a:rPr lang="en-US"/>
              <a:t>Edit Master text styles</a:t>
            </a:r>
            <a:endParaRPr lang="en-GB"/>
          </a:p>
        </p:txBody>
      </p:sp>
    </p:spTree>
    <p:extLst>
      <p:ext uri="{BB962C8B-B14F-4D97-AF65-F5344CB8AC3E}">
        <p14:creationId xmlns:p14="http://schemas.microsoft.com/office/powerpoint/2010/main" val="3398759422"/>
      </p:ext>
    </p:extLst>
  </p:cSld>
  <p:clrMapOvr>
    <a:masterClrMapping/>
  </p:clrMapOvr>
  <p:transition>
    <p:fade/>
  </p:transition>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Cover Style 2">
    <p:bg>
      <p:bgPr>
        <a:solidFill>
          <a:schemeClr val="accent2"/>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96DD5AB6-3BDE-8946-9C08-9BEBB7A2710D}"/>
              </a:ext>
            </a:extLst>
          </p:cNvPr>
          <p:cNvSpPr>
            <a:spLocks noGrp="1"/>
          </p:cNvSpPr>
          <p:nvPr>
            <p:ph type="ftr" sz="quarter" idx="11"/>
          </p:nvPr>
        </p:nvSpPr>
        <p:spPr>
          <a:xfrm>
            <a:off x="-917475" y="6285600"/>
            <a:ext cx="720000" cy="288000"/>
          </a:xfrm>
        </p:spPr>
        <p:txBody>
          <a:bodyPr/>
          <a:lstStyle/>
          <a:p>
            <a:endParaRPr lang="en-US"/>
          </a:p>
        </p:txBody>
      </p:sp>
      <p:sp>
        <p:nvSpPr>
          <p:cNvPr id="6" name="Slide Number Placeholder 5">
            <a:extLst>
              <a:ext uri="{FF2B5EF4-FFF2-40B4-BE49-F238E27FC236}">
                <a16:creationId xmlns:a16="http://schemas.microsoft.com/office/drawing/2014/main" id="{2663357B-3FE8-5841-80A6-42A2944A83F6}"/>
              </a:ext>
            </a:extLst>
          </p:cNvPr>
          <p:cNvSpPr>
            <a:spLocks noGrp="1"/>
          </p:cNvSpPr>
          <p:nvPr>
            <p:ph type="sldNum" sz="quarter" idx="12"/>
          </p:nvPr>
        </p:nvSpPr>
        <p:spPr>
          <a:xfrm>
            <a:off x="-1947600" y="6285600"/>
            <a:ext cx="720000" cy="288000"/>
          </a:xfrm>
        </p:spPr>
        <p:txBody>
          <a:bodyPr/>
          <a:lstStyle/>
          <a:p>
            <a:fld id="{F618B75B-45BB-9C4B-9E16-0D1DF46F8DB3}" type="slidenum">
              <a:rPr lang="en-US" smtClean="0"/>
              <a:t>‹#›</a:t>
            </a:fld>
            <a:endParaRPr lang="en-US"/>
          </a:p>
        </p:txBody>
      </p:sp>
      <p:sp>
        <p:nvSpPr>
          <p:cNvPr id="7" name="Freeform 5">
            <a:extLst>
              <a:ext uri="{FF2B5EF4-FFF2-40B4-BE49-F238E27FC236}">
                <a16:creationId xmlns:a16="http://schemas.microsoft.com/office/drawing/2014/main" id="{0C7D4C7D-8888-F24A-8D56-9B5233DECD73}"/>
              </a:ext>
            </a:extLst>
          </p:cNvPr>
          <p:cNvSpPr>
            <a:spLocks noChangeAspect="1" noEditPoints="1"/>
          </p:cNvSpPr>
          <p:nvPr userDrawn="1"/>
        </p:nvSpPr>
        <p:spPr bwMode="auto">
          <a:xfrm>
            <a:off x="10528389" y="5678705"/>
            <a:ext cx="1281937" cy="802800"/>
          </a:xfrm>
          <a:custGeom>
            <a:avLst/>
            <a:gdLst>
              <a:gd name="T0" fmla="*/ 971 w 1920"/>
              <a:gd name="T1" fmla="*/ 446 h 1200"/>
              <a:gd name="T2" fmla="*/ 860 w 1920"/>
              <a:gd name="T3" fmla="*/ 461 h 1200"/>
              <a:gd name="T4" fmla="*/ 971 w 1920"/>
              <a:gd name="T5" fmla="*/ 12 h 1200"/>
              <a:gd name="T6" fmla="*/ 971 w 1920"/>
              <a:gd name="T7" fmla="*/ 12 h 1200"/>
              <a:gd name="T8" fmla="*/ 950 w 1920"/>
              <a:gd name="T9" fmla="*/ 137 h 1200"/>
              <a:gd name="T10" fmla="*/ 971 w 1920"/>
              <a:gd name="T11" fmla="*/ 301 h 1200"/>
              <a:gd name="T12" fmla="*/ 971 w 1920"/>
              <a:gd name="T13" fmla="*/ 424 h 1200"/>
              <a:gd name="T14" fmla="*/ 1092 w 1920"/>
              <a:gd name="T15" fmla="*/ 451 h 1200"/>
              <a:gd name="T16" fmla="*/ 1154 w 1920"/>
              <a:gd name="T17" fmla="*/ 514 h 1200"/>
              <a:gd name="T18" fmla="*/ 1154 w 1920"/>
              <a:gd name="T19" fmla="*/ 514 h 1200"/>
              <a:gd name="T20" fmla="*/ 816 w 1920"/>
              <a:gd name="T21" fmla="*/ 301 h 1200"/>
              <a:gd name="T22" fmla="*/ 660 w 1920"/>
              <a:gd name="T23" fmla="*/ 301 h 1200"/>
              <a:gd name="T24" fmla="*/ 749 w 1920"/>
              <a:gd name="T25" fmla="*/ 500 h 1200"/>
              <a:gd name="T26" fmla="*/ 839 w 1920"/>
              <a:gd name="T27" fmla="*/ 470 h 1200"/>
              <a:gd name="T28" fmla="*/ 971 w 1920"/>
              <a:gd name="T29" fmla="*/ 158 h 1200"/>
              <a:gd name="T30" fmla="*/ 1071 w 1920"/>
              <a:gd name="T31" fmla="*/ 139 h 1200"/>
              <a:gd name="T32" fmla="*/ 1127 w 1920"/>
              <a:gd name="T33" fmla="*/ 280 h 1200"/>
              <a:gd name="T34" fmla="*/ 1260 w 1920"/>
              <a:gd name="T35" fmla="*/ 280 h 1200"/>
              <a:gd name="T36" fmla="*/ 990 w 1920"/>
              <a:gd name="T37" fmla="*/ 0 h 1200"/>
              <a:gd name="T38" fmla="*/ 950 w 1920"/>
              <a:gd name="T39" fmla="*/ 280 h 1200"/>
              <a:gd name="T40" fmla="*/ 950 w 1920"/>
              <a:gd name="T41" fmla="*/ 158 h 1200"/>
              <a:gd name="T42" fmla="*/ 829 w 1920"/>
              <a:gd name="T43" fmla="*/ 131 h 1200"/>
              <a:gd name="T44" fmla="*/ 765 w 1920"/>
              <a:gd name="T45" fmla="*/ 67 h 1200"/>
              <a:gd name="T46" fmla="*/ 765 w 1920"/>
              <a:gd name="T47" fmla="*/ 67 h 1200"/>
              <a:gd name="T48" fmla="*/ 849 w 1920"/>
              <a:gd name="T49" fmla="*/ 646 h 1200"/>
              <a:gd name="T50" fmla="*/ 282 w 1920"/>
              <a:gd name="T51" fmla="*/ 671 h 1200"/>
              <a:gd name="T52" fmla="*/ 289 w 1920"/>
              <a:gd name="T53" fmla="*/ 650 h 1200"/>
              <a:gd name="T54" fmla="*/ 565 w 1920"/>
              <a:gd name="T55" fmla="*/ 556 h 1200"/>
              <a:gd name="T56" fmla="*/ 515 w 1920"/>
              <a:gd name="T57" fmla="*/ 483 h 1200"/>
              <a:gd name="T58" fmla="*/ 0 w 1920"/>
              <a:gd name="T59" fmla="*/ 388 h 1200"/>
              <a:gd name="T60" fmla="*/ 1071 w 1920"/>
              <a:gd name="T61" fmla="*/ 646 h 1200"/>
              <a:gd name="T62" fmla="*/ 1638 w 1920"/>
              <a:gd name="T63" fmla="*/ 671 h 1200"/>
              <a:gd name="T64" fmla="*/ 1631 w 1920"/>
              <a:gd name="T65" fmla="*/ 650 h 1200"/>
              <a:gd name="T66" fmla="*/ 1355 w 1920"/>
              <a:gd name="T67" fmla="*/ 556 h 1200"/>
              <a:gd name="T68" fmla="*/ 1405 w 1920"/>
              <a:gd name="T69" fmla="*/ 483 h 1200"/>
              <a:gd name="T70" fmla="*/ 1920 w 1920"/>
              <a:gd name="T71" fmla="*/ 388 h 1200"/>
              <a:gd name="T72" fmla="*/ 1563 w 1920"/>
              <a:gd name="T73" fmla="*/ 819 h 1200"/>
              <a:gd name="T74" fmla="*/ 1518 w 1920"/>
              <a:gd name="T75" fmla="*/ 1155 h 1200"/>
              <a:gd name="T76" fmla="*/ 1245 w 1920"/>
              <a:gd name="T77" fmla="*/ 1200 h 1200"/>
              <a:gd name="T78" fmla="*/ 1483 w 1920"/>
              <a:gd name="T79" fmla="*/ 936 h 1200"/>
              <a:gd name="T80" fmla="*/ 1038 w 1920"/>
              <a:gd name="T81" fmla="*/ 914 h 1200"/>
              <a:gd name="T82" fmla="*/ 1289 w 1920"/>
              <a:gd name="T83" fmla="*/ 817 h 1200"/>
              <a:gd name="T84" fmla="*/ 1120 w 1920"/>
              <a:gd name="T85" fmla="*/ 1200 h 1200"/>
              <a:gd name="T86" fmla="*/ 672 w 1920"/>
              <a:gd name="T87" fmla="*/ 819 h 1200"/>
              <a:gd name="T88" fmla="*/ 759 w 1920"/>
              <a:gd name="T89" fmla="*/ 1200 h 1200"/>
              <a:gd name="T90" fmla="*/ 606 w 1920"/>
              <a:gd name="T91" fmla="*/ 1200 h 1200"/>
              <a:gd name="T92" fmla="*/ 739 w 1920"/>
              <a:gd name="T93" fmla="*/ 1075 h 1200"/>
              <a:gd name="T94" fmla="*/ 273 w 1920"/>
              <a:gd name="T95" fmla="*/ 1200 h 1200"/>
              <a:gd name="T96" fmla="*/ 401 w 1920"/>
              <a:gd name="T97" fmla="*/ 1200 h 1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920" h="1200">
                <a:moveTo>
                  <a:pt x="971" y="571"/>
                </a:moveTo>
                <a:cubicBezTo>
                  <a:pt x="1007" y="542"/>
                  <a:pt x="1039" y="503"/>
                  <a:pt x="1060" y="461"/>
                </a:cubicBezTo>
                <a:cubicBezTo>
                  <a:pt x="1032" y="452"/>
                  <a:pt x="1001" y="446"/>
                  <a:pt x="971" y="446"/>
                </a:cubicBezTo>
                <a:lnTo>
                  <a:pt x="971" y="571"/>
                </a:lnTo>
                <a:close/>
                <a:moveTo>
                  <a:pt x="950" y="569"/>
                </a:moveTo>
                <a:cubicBezTo>
                  <a:pt x="913" y="542"/>
                  <a:pt x="881" y="503"/>
                  <a:pt x="860" y="461"/>
                </a:cubicBezTo>
                <a:cubicBezTo>
                  <a:pt x="888" y="451"/>
                  <a:pt x="919" y="446"/>
                  <a:pt x="950" y="446"/>
                </a:cubicBezTo>
                <a:lnTo>
                  <a:pt x="950" y="569"/>
                </a:lnTo>
                <a:close/>
                <a:moveTo>
                  <a:pt x="971" y="12"/>
                </a:moveTo>
                <a:cubicBezTo>
                  <a:pt x="1007" y="41"/>
                  <a:pt x="1039" y="79"/>
                  <a:pt x="1060" y="120"/>
                </a:cubicBezTo>
                <a:cubicBezTo>
                  <a:pt x="1032" y="130"/>
                  <a:pt x="1001" y="137"/>
                  <a:pt x="971" y="137"/>
                </a:cubicBezTo>
                <a:lnTo>
                  <a:pt x="971" y="12"/>
                </a:lnTo>
                <a:close/>
                <a:moveTo>
                  <a:pt x="950" y="12"/>
                </a:moveTo>
                <a:cubicBezTo>
                  <a:pt x="913" y="41"/>
                  <a:pt x="881" y="80"/>
                  <a:pt x="860" y="120"/>
                </a:cubicBezTo>
                <a:cubicBezTo>
                  <a:pt x="888" y="129"/>
                  <a:pt x="919" y="137"/>
                  <a:pt x="950" y="137"/>
                </a:cubicBezTo>
                <a:lnTo>
                  <a:pt x="950" y="12"/>
                </a:lnTo>
                <a:close/>
                <a:moveTo>
                  <a:pt x="971" y="424"/>
                </a:moveTo>
                <a:cubicBezTo>
                  <a:pt x="971" y="301"/>
                  <a:pt x="971" y="301"/>
                  <a:pt x="971" y="301"/>
                </a:cubicBezTo>
                <a:cubicBezTo>
                  <a:pt x="1104" y="301"/>
                  <a:pt x="1104" y="301"/>
                  <a:pt x="1104" y="301"/>
                </a:cubicBezTo>
                <a:cubicBezTo>
                  <a:pt x="1104" y="350"/>
                  <a:pt x="1092" y="398"/>
                  <a:pt x="1071" y="443"/>
                </a:cubicBezTo>
                <a:cubicBezTo>
                  <a:pt x="1040" y="432"/>
                  <a:pt x="1004" y="424"/>
                  <a:pt x="971" y="424"/>
                </a:cubicBezTo>
                <a:moveTo>
                  <a:pt x="1260" y="301"/>
                </a:moveTo>
                <a:cubicBezTo>
                  <a:pt x="1127" y="301"/>
                  <a:pt x="1127" y="301"/>
                  <a:pt x="1127" y="301"/>
                </a:cubicBezTo>
                <a:cubicBezTo>
                  <a:pt x="1125" y="355"/>
                  <a:pt x="1114" y="403"/>
                  <a:pt x="1092" y="451"/>
                </a:cubicBezTo>
                <a:cubicBezTo>
                  <a:pt x="1120" y="464"/>
                  <a:pt x="1146" y="480"/>
                  <a:pt x="1171" y="500"/>
                </a:cubicBezTo>
                <a:cubicBezTo>
                  <a:pt x="1225" y="447"/>
                  <a:pt x="1257" y="375"/>
                  <a:pt x="1260" y="301"/>
                </a:cubicBezTo>
                <a:moveTo>
                  <a:pt x="1154" y="514"/>
                </a:moveTo>
                <a:cubicBezTo>
                  <a:pt x="1133" y="496"/>
                  <a:pt x="1107" y="480"/>
                  <a:pt x="1081" y="470"/>
                </a:cubicBezTo>
                <a:cubicBezTo>
                  <a:pt x="1057" y="513"/>
                  <a:pt x="1028" y="549"/>
                  <a:pt x="990" y="582"/>
                </a:cubicBezTo>
                <a:cubicBezTo>
                  <a:pt x="1051" y="574"/>
                  <a:pt x="1107" y="552"/>
                  <a:pt x="1154" y="514"/>
                </a:cubicBezTo>
                <a:moveTo>
                  <a:pt x="950" y="424"/>
                </a:moveTo>
                <a:cubicBezTo>
                  <a:pt x="950" y="301"/>
                  <a:pt x="950" y="301"/>
                  <a:pt x="950" y="301"/>
                </a:cubicBezTo>
                <a:cubicBezTo>
                  <a:pt x="816" y="301"/>
                  <a:pt x="816" y="301"/>
                  <a:pt x="816" y="301"/>
                </a:cubicBezTo>
                <a:cubicBezTo>
                  <a:pt x="817" y="350"/>
                  <a:pt x="828" y="399"/>
                  <a:pt x="849" y="443"/>
                </a:cubicBezTo>
                <a:cubicBezTo>
                  <a:pt x="881" y="432"/>
                  <a:pt x="915" y="424"/>
                  <a:pt x="950" y="424"/>
                </a:cubicBezTo>
                <a:moveTo>
                  <a:pt x="660" y="301"/>
                </a:moveTo>
                <a:cubicBezTo>
                  <a:pt x="793" y="301"/>
                  <a:pt x="793" y="301"/>
                  <a:pt x="793" y="301"/>
                </a:cubicBezTo>
                <a:cubicBezTo>
                  <a:pt x="796" y="355"/>
                  <a:pt x="808" y="402"/>
                  <a:pt x="829" y="451"/>
                </a:cubicBezTo>
                <a:cubicBezTo>
                  <a:pt x="800" y="464"/>
                  <a:pt x="774" y="480"/>
                  <a:pt x="749" y="500"/>
                </a:cubicBezTo>
                <a:cubicBezTo>
                  <a:pt x="695" y="447"/>
                  <a:pt x="664" y="377"/>
                  <a:pt x="660" y="301"/>
                </a:cubicBezTo>
                <a:moveTo>
                  <a:pt x="765" y="514"/>
                </a:moveTo>
                <a:cubicBezTo>
                  <a:pt x="788" y="497"/>
                  <a:pt x="813" y="479"/>
                  <a:pt x="839" y="470"/>
                </a:cubicBezTo>
                <a:cubicBezTo>
                  <a:pt x="863" y="513"/>
                  <a:pt x="892" y="549"/>
                  <a:pt x="930" y="582"/>
                </a:cubicBezTo>
                <a:cubicBezTo>
                  <a:pt x="869" y="574"/>
                  <a:pt x="812" y="552"/>
                  <a:pt x="765" y="514"/>
                </a:cubicBezTo>
                <a:moveTo>
                  <a:pt x="971" y="158"/>
                </a:moveTo>
                <a:cubicBezTo>
                  <a:pt x="971" y="280"/>
                  <a:pt x="971" y="280"/>
                  <a:pt x="971" y="280"/>
                </a:cubicBezTo>
                <a:cubicBezTo>
                  <a:pt x="1104" y="280"/>
                  <a:pt x="1104" y="280"/>
                  <a:pt x="1104" y="280"/>
                </a:cubicBezTo>
                <a:cubicBezTo>
                  <a:pt x="1104" y="231"/>
                  <a:pt x="1092" y="184"/>
                  <a:pt x="1071" y="139"/>
                </a:cubicBezTo>
                <a:cubicBezTo>
                  <a:pt x="1039" y="150"/>
                  <a:pt x="1005" y="157"/>
                  <a:pt x="971" y="158"/>
                </a:cubicBezTo>
                <a:moveTo>
                  <a:pt x="1260" y="280"/>
                </a:moveTo>
                <a:cubicBezTo>
                  <a:pt x="1127" y="280"/>
                  <a:pt x="1127" y="280"/>
                  <a:pt x="1127" y="280"/>
                </a:cubicBezTo>
                <a:cubicBezTo>
                  <a:pt x="1125" y="227"/>
                  <a:pt x="1113" y="178"/>
                  <a:pt x="1092" y="131"/>
                </a:cubicBezTo>
                <a:cubicBezTo>
                  <a:pt x="1120" y="118"/>
                  <a:pt x="1147" y="102"/>
                  <a:pt x="1171" y="82"/>
                </a:cubicBezTo>
                <a:cubicBezTo>
                  <a:pt x="1228" y="138"/>
                  <a:pt x="1257" y="207"/>
                  <a:pt x="1260" y="280"/>
                </a:cubicBezTo>
                <a:moveTo>
                  <a:pt x="1154" y="67"/>
                </a:moveTo>
                <a:cubicBezTo>
                  <a:pt x="1133" y="86"/>
                  <a:pt x="1107" y="103"/>
                  <a:pt x="1081" y="113"/>
                </a:cubicBezTo>
                <a:cubicBezTo>
                  <a:pt x="1057" y="68"/>
                  <a:pt x="1028" y="33"/>
                  <a:pt x="990" y="0"/>
                </a:cubicBezTo>
                <a:cubicBezTo>
                  <a:pt x="1051" y="7"/>
                  <a:pt x="1107" y="30"/>
                  <a:pt x="1154" y="67"/>
                </a:cubicBezTo>
                <a:moveTo>
                  <a:pt x="950" y="158"/>
                </a:moveTo>
                <a:cubicBezTo>
                  <a:pt x="950" y="280"/>
                  <a:pt x="950" y="280"/>
                  <a:pt x="950" y="280"/>
                </a:cubicBezTo>
                <a:cubicBezTo>
                  <a:pt x="816" y="280"/>
                  <a:pt x="816" y="280"/>
                  <a:pt x="816" y="280"/>
                </a:cubicBezTo>
                <a:cubicBezTo>
                  <a:pt x="817" y="232"/>
                  <a:pt x="828" y="183"/>
                  <a:pt x="849" y="139"/>
                </a:cubicBezTo>
                <a:cubicBezTo>
                  <a:pt x="881" y="150"/>
                  <a:pt x="915" y="157"/>
                  <a:pt x="950" y="158"/>
                </a:cubicBezTo>
                <a:moveTo>
                  <a:pt x="660" y="280"/>
                </a:moveTo>
                <a:cubicBezTo>
                  <a:pt x="793" y="280"/>
                  <a:pt x="793" y="280"/>
                  <a:pt x="793" y="280"/>
                </a:cubicBezTo>
                <a:cubicBezTo>
                  <a:pt x="796" y="227"/>
                  <a:pt x="808" y="179"/>
                  <a:pt x="829" y="131"/>
                </a:cubicBezTo>
                <a:cubicBezTo>
                  <a:pt x="800" y="118"/>
                  <a:pt x="774" y="103"/>
                  <a:pt x="749" y="82"/>
                </a:cubicBezTo>
                <a:cubicBezTo>
                  <a:pt x="694" y="136"/>
                  <a:pt x="664" y="205"/>
                  <a:pt x="660" y="280"/>
                </a:cubicBezTo>
                <a:moveTo>
                  <a:pt x="765" y="67"/>
                </a:moveTo>
                <a:cubicBezTo>
                  <a:pt x="788" y="86"/>
                  <a:pt x="812" y="103"/>
                  <a:pt x="839" y="113"/>
                </a:cubicBezTo>
                <a:cubicBezTo>
                  <a:pt x="862" y="69"/>
                  <a:pt x="893" y="32"/>
                  <a:pt x="930" y="0"/>
                </a:cubicBezTo>
                <a:cubicBezTo>
                  <a:pt x="869" y="7"/>
                  <a:pt x="813" y="30"/>
                  <a:pt x="765" y="67"/>
                </a:cubicBezTo>
                <a:moveTo>
                  <a:pt x="0" y="388"/>
                </a:moveTo>
                <a:cubicBezTo>
                  <a:pt x="600" y="388"/>
                  <a:pt x="600" y="388"/>
                  <a:pt x="600" y="388"/>
                </a:cubicBezTo>
                <a:cubicBezTo>
                  <a:pt x="622" y="495"/>
                  <a:pt x="698" y="584"/>
                  <a:pt x="849" y="646"/>
                </a:cubicBezTo>
                <a:cubicBezTo>
                  <a:pt x="832" y="697"/>
                  <a:pt x="773" y="744"/>
                  <a:pt x="712" y="744"/>
                </a:cubicBezTo>
                <a:cubicBezTo>
                  <a:pt x="387" y="744"/>
                  <a:pt x="387" y="744"/>
                  <a:pt x="387" y="744"/>
                </a:cubicBezTo>
                <a:cubicBezTo>
                  <a:pt x="337" y="744"/>
                  <a:pt x="298" y="703"/>
                  <a:pt x="282" y="671"/>
                </a:cubicBezTo>
                <a:cubicBezTo>
                  <a:pt x="613" y="671"/>
                  <a:pt x="613" y="671"/>
                  <a:pt x="613" y="671"/>
                </a:cubicBezTo>
                <a:cubicBezTo>
                  <a:pt x="633" y="668"/>
                  <a:pt x="634" y="652"/>
                  <a:pt x="614" y="650"/>
                </a:cubicBezTo>
                <a:cubicBezTo>
                  <a:pt x="289" y="650"/>
                  <a:pt x="289" y="650"/>
                  <a:pt x="289" y="650"/>
                </a:cubicBezTo>
                <a:cubicBezTo>
                  <a:pt x="247" y="650"/>
                  <a:pt x="209" y="615"/>
                  <a:pt x="187" y="577"/>
                </a:cubicBezTo>
                <a:cubicBezTo>
                  <a:pt x="565" y="577"/>
                  <a:pt x="565" y="577"/>
                  <a:pt x="565" y="577"/>
                </a:cubicBezTo>
                <a:cubicBezTo>
                  <a:pt x="584" y="574"/>
                  <a:pt x="584" y="558"/>
                  <a:pt x="565" y="556"/>
                </a:cubicBezTo>
                <a:cubicBezTo>
                  <a:pt x="184" y="556"/>
                  <a:pt x="184" y="556"/>
                  <a:pt x="184" y="556"/>
                </a:cubicBezTo>
                <a:cubicBezTo>
                  <a:pt x="146" y="556"/>
                  <a:pt x="111" y="512"/>
                  <a:pt x="96" y="483"/>
                </a:cubicBezTo>
                <a:cubicBezTo>
                  <a:pt x="515" y="483"/>
                  <a:pt x="515" y="483"/>
                  <a:pt x="515" y="483"/>
                </a:cubicBezTo>
                <a:cubicBezTo>
                  <a:pt x="536" y="480"/>
                  <a:pt x="536" y="461"/>
                  <a:pt x="515" y="460"/>
                </a:cubicBezTo>
                <a:cubicBezTo>
                  <a:pt x="89" y="460"/>
                  <a:pt x="89" y="460"/>
                  <a:pt x="89" y="460"/>
                </a:cubicBezTo>
                <a:cubicBezTo>
                  <a:pt x="55" y="460"/>
                  <a:pt x="23" y="425"/>
                  <a:pt x="0" y="388"/>
                </a:cubicBezTo>
                <a:moveTo>
                  <a:pt x="1920" y="388"/>
                </a:moveTo>
                <a:cubicBezTo>
                  <a:pt x="1320" y="388"/>
                  <a:pt x="1320" y="388"/>
                  <a:pt x="1320" y="388"/>
                </a:cubicBezTo>
                <a:cubicBezTo>
                  <a:pt x="1298" y="495"/>
                  <a:pt x="1222" y="584"/>
                  <a:pt x="1071" y="646"/>
                </a:cubicBezTo>
                <a:cubicBezTo>
                  <a:pt x="1088" y="697"/>
                  <a:pt x="1147" y="744"/>
                  <a:pt x="1208" y="744"/>
                </a:cubicBezTo>
                <a:cubicBezTo>
                  <a:pt x="1533" y="744"/>
                  <a:pt x="1533" y="744"/>
                  <a:pt x="1533" y="744"/>
                </a:cubicBezTo>
                <a:cubicBezTo>
                  <a:pt x="1583" y="744"/>
                  <a:pt x="1622" y="703"/>
                  <a:pt x="1638" y="671"/>
                </a:cubicBezTo>
                <a:cubicBezTo>
                  <a:pt x="1307" y="671"/>
                  <a:pt x="1307" y="671"/>
                  <a:pt x="1307" y="671"/>
                </a:cubicBezTo>
                <a:cubicBezTo>
                  <a:pt x="1287" y="668"/>
                  <a:pt x="1286" y="652"/>
                  <a:pt x="1306" y="650"/>
                </a:cubicBezTo>
                <a:cubicBezTo>
                  <a:pt x="1631" y="650"/>
                  <a:pt x="1631" y="650"/>
                  <a:pt x="1631" y="650"/>
                </a:cubicBezTo>
                <a:cubicBezTo>
                  <a:pt x="1673" y="650"/>
                  <a:pt x="1711" y="615"/>
                  <a:pt x="1733" y="577"/>
                </a:cubicBezTo>
                <a:cubicBezTo>
                  <a:pt x="1355" y="577"/>
                  <a:pt x="1355" y="577"/>
                  <a:pt x="1355" y="577"/>
                </a:cubicBezTo>
                <a:cubicBezTo>
                  <a:pt x="1336" y="574"/>
                  <a:pt x="1336" y="558"/>
                  <a:pt x="1355" y="556"/>
                </a:cubicBezTo>
                <a:cubicBezTo>
                  <a:pt x="1736" y="556"/>
                  <a:pt x="1736" y="556"/>
                  <a:pt x="1736" y="556"/>
                </a:cubicBezTo>
                <a:cubicBezTo>
                  <a:pt x="1774" y="556"/>
                  <a:pt x="1809" y="512"/>
                  <a:pt x="1824" y="483"/>
                </a:cubicBezTo>
                <a:cubicBezTo>
                  <a:pt x="1405" y="483"/>
                  <a:pt x="1405" y="483"/>
                  <a:pt x="1405" y="483"/>
                </a:cubicBezTo>
                <a:cubicBezTo>
                  <a:pt x="1384" y="480"/>
                  <a:pt x="1384" y="461"/>
                  <a:pt x="1405" y="460"/>
                </a:cubicBezTo>
                <a:cubicBezTo>
                  <a:pt x="1831" y="460"/>
                  <a:pt x="1831" y="460"/>
                  <a:pt x="1831" y="460"/>
                </a:cubicBezTo>
                <a:cubicBezTo>
                  <a:pt x="1865" y="460"/>
                  <a:pt x="1897" y="425"/>
                  <a:pt x="1920" y="388"/>
                </a:cubicBezTo>
                <a:moveTo>
                  <a:pt x="1245" y="1200"/>
                </a:moveTo>
                <a:cubicBezTo>
                  <a:pt x="1437" y="819"/>
                  <a:pt x="1437" y="819"/>
                  <a:pt x="1437" y="819"/>
                </a:cubicBezTo>
                <a:cubicBezTo>
                  <a:pt x="1563" y="819"/>
                  <a:pt x="1563" y="819"/>
                  <a:pt x="1563" y="819"/>
                </a:cubicBezTo>
                <a:cubicBezTo>
                  <a:pt x="1643" y="1200"/>
                  <a:pt x="1643" y="1200"/>
                  <a:pt x="1643" y="1200"/>
                </a:cubicBezTo>
                <a:cubicBezTo>
                  <a:pt x="1523" y="1200"/>
                  <a:pt x="1523" y="1200"/>
                  <a:pt x="1523" y="1200"/>
                </a:cubicBezTo>
                <a:cubicBezTo>
                  <a:pt x="1518" y="1155"/>
                  <a:pt x="1518" y="1155"/>
                  <a:pt x="1518" y="1155"/>
                </a:cubicBezTo>
                <a:cubicBezTo>
                  <a:pt x="1392" y="1155"/>
                  <a:pt x="1392" y="1155"/>
                  <a:pt x="1392" y="1155"/>
                </a:cubicBezTo>
                <a:cubicBezTo>
                  <a:pt x="1371" y="1200"/>
                  <a:pt x="1371" y="1200"/>
                  <a:pt x="1371" y="1200"/>
                </a:cubicBezTo>
                <a:lnTo>
                  <a:pt x="1245" y="1200"/>
                </a:lnTo>
                <a:close/>
                <a:moveTo>
                  <a:pt x="1423" y="1075"/>
                </a:moveTo>
                <a:cubicBezTo>
                  <a:pt x="1504" y="1075"/>
                  <a:pt x="1504" y="1075"/>
                  <a:pt x="1504" y="1075"/>
                </a:cubicBezTo>
                <a:cubicBezTo>
                  <a:pt x="1483" y="936"/>
                  <a:pt x="1483" y="936"/>
                  <a:pt x="1483" y="936"/>
                </a:cubicBezTo>
                <a:lnTo>
                  <a:pt x="1423" y="1075"/>
                </a:lnTo>
                <a:close/>
                <a:moveTo>
                  <a:pt x="994" y="1200"/>
                </a:moveTo>
                <a:cubicBezTo>
                  <a:pt x="1038" y="914"/>
                  <a:pt x="1038" y="914"/>
                  <a:pt x="1038" y="914"/>
                </a:cubicBezTo>
                <a:cubicBezTo>
                  <a:pt x="927" y="914"/>
                  <a:pt x="927" y="914"/>
                  <a:pt x="927" y="914"/>
                </a:cubicBezTo>
                <a:cubicBezTo>
                  <a:pt x="946" y="817"/>
                  <a:pt x="946" y="817"/>
                  <a:pt x="946" y="817"/>
                </a:cubicBezTo>
                <a:cubicBezTo>
                  <a:pt x="1289" y="817"/>
                  <a:pt x="1289" y="817"/>
                  <a:pt x="1289" y="817"/>
                </a:cubicBezTo>
                <a:cubicBezTo>
                  <a:pt x="1269" y="914"/>
                  <a:pt x="1269" y="914"/>
                  <a:pt x="1269" y="914"/>
                </a:cubicBezTo>
                <a:cubicBezTo>
                  <a:pt x="1163" y="914"/>
                  <a:pt x="1163" y="914"/>
                  <a:pt x="1163" y="914"/>
                </a:cubicBezTo>
                <a:cubicBezTo>
                  <a:pt x="1120" y="1200"/>
                  <a:pt x="1120" y="1200"/>
                  <a:pt x="1120" y="1200"/>
                </a:cubicBezTo>
                <a:lnTo>
                  <a:pt x="994" y="1200"/>
                </a:lnTo>
                <a:close/>
                <a:moveTo>
                  <a:pt x="479" y="1200"/>
                </a:moveTo>
                <a:cubicBezTo>
                  <a:pt x="672" y="819"/>
                  <a:pt x="672" y="819"/>
                  <a:pt x="672" y="819"/>
                </a:cubicBezTo>
                <a:cubicBezTo>
                  <a:pt x="798" y="819"/>
                  <a:pt x="798" y="819"/>
                  <a:pt x="798" y="819"/>
                </a:cubicBezTo>
                <a:cubicBezTo>
                  <a:pt x="877" y="1200"/>
                  <a:pt x="877" y="1200"/>
                  <a:pt x="877" y="1200"/>
                </a:cubicBezTo>
                <a:cubicBezTo>
                  <a:pt x="759" y="1200"/>
                  <a:pt x="759" y="1200"/>
                  <a:pt x="759" y="1200"/>
                </a:cubicBezTo>
                <a:cubicBezTo>
                  <a:pt x="752" y="1155"/>
                  <a:pt x="752" y="1155"/>
                  <a:pt x="752" y="1155"/>
                </a:cubicBezTo>
                <a:cubicBezTo>
                  <a:pt x="626" y="1155"/>
                  <a:pt x="626" y="1155"/>
                  <a:pt x="626" y="1155"/>
                </a:cubicBezTo>
                <a:cubicBezTo>
                  <a:pt x="606" y="1200"/>
                  <a:pt x="606" y="1200"/>
                  <a:pt x="606" y="1200"/>
                </a:cubicBezTo>
                <a:lnTo>
                  <a:pt x="479" y="1200"/>
                </a:lnTo>
                <a:close/>
                <a:moveTo>
                  <a:pt x="657" y="1075"/>
                </a:moveTo>
                <a:cubicBezTo>
                  <a:pt x="739" y="1075"/>
                  <a:pt x="739" y="1075"/>
                  <a:pt x="739" y="1075"/>
                </a:cubicBezTo>
                <a:cubicBezTo>
                  <a:pt x="717" y="936"/>
                  <a:pt x="717" y="936"/>
                  <a:pt x="717" y="936"/>
                </a:cubicBezTo>
                <a:lnTo>
                  <a:pt x="657" y="1075"/>
                </a:lnTo>
                <a:close/>
                <a:moveTo>
                  <a:pt x="273" y="1200"/>
                </a:moveTo>
                <a:cubicBezTo>
                  <a:pt x="351" y="819"/>
                  <a:pt x="351" y="819"/>
                  <a:pt x="351" y="819"/>
                </a:cubicBezTo>
                <a:cubicBezTo>
                  <a:pt x="479" y="819"/>
                  <a:pt x="479" y="819"/>
                  <a:pt x="479" y="819"/>
                </a:cubicBezTo>
                <a:cubicBezTo>
                  <a:pt x="401" y="1200"/>
                  <a:pt x="401" y="1200"/>
                  <a:pt x="401" y="1200"/>
                </a:cubicBezTo>
                <a:lnTo>
                  <a:pt x="273" y="1200"/>
                </a:lnTo>
                <a:close/>
              </a:path>
            </a:pathLst>
          </a:custGeom>
          <a:solidFill>
            <a:schemeClr val="bg1"/>
          </a:solidFill>
          <a:ln>
            <a:noFill/>
          </a:ln>
        </p:spPr>
        <p:txBody>
          <a:bodyPr vert="horz" wrap="square" lIns="68580" tIns="34290" rIns="68580" bIns="34290" numCol="1" anchor="t" anchorCtr="0" compatLnSpc="1">
            <a:prstTxWarp prst="textNoShape">
              <a:avLst/>
            </a:prstTxWarp>
          </a:bodyPr>
          <a:lstStyle/>
          <a:p>
            <a:endParaRPr lang="en-GB" sz="1350"/>
          </a:p>
        </p:txBody>
      </p:sp>
      <p:sp>
        <p:nvSpPr>
          <p:cNvPr id="8" name="Picture Placeholder 8">
            <a:extLst>
              <a:ext uri="{FF2B5EF4-FFF2-40B4-BE49-F238E27FC236}">
                <a16:creationId xmlns:a16="http://schemas.microsoft.com/office/drawing/2014/main" id="{6853F4E6-622D-6746-9222-95B6AD41F62B}"/>
              </a:ext>
            </a:extLst>
          </p:cNvPr>
          <p:cNvSpPr>
            <a:spLocks noGrp="1"/>
          </p:cNvSpPr>
          <p:nvPr>
            <p:ph type="pic" sz="quarter" idx="13"/>
          </p:nvPr>
        </p:nvSpPr>
        <p:spPr>
          <a:xfrm>
            <a:off x="4560000" y="0"/>
            <a:ext cx="7632000" cy="6858000"/>
          </a:xfrm>
          <a:custGeom>
            <a:avLst/>
            <a:gdLst>
              <a:gd name="connsiteX0" fmla="*/ 0 w 7632000"/>
              <a:gd name="connsiteY0" fmla="*/ 0 h 6858000"/>
              <a:gd name="connsiteX1" fmla="*/ 7632000 w 7632000"/>
              <a:gd name="connsiteY1" fmla="*/ 0 h 6858000"/>
              <a:gd name="connsiteX2" fmla="*/ 7632000 w 7632000"/>
              <a:gd name="connsiteY2" fmla="*/ 6858000 h 6858000"/>
              <a:gd name="connsiteX3" fmla="*/ 2291650 w 7632000"/>
              <a:gd name="connsiteY3" fmla="*/ 6858000 h 6858000"/>
              <a:gd name="connsiteX4" fmla="*/ 2291650 w 7632000"/>
              <a:gd name="connsiteY4" fmla="*/ 6444218 h 6858000"/>
              <a:gd name="connsiteX5" fmla="*/ 2291650 w 7632000"/>
              <a:gd name="connsiteY5" fmla="*/ 2287588 h 6858000"/>
              <a:gd name="connsiteX6" fmla="*/ 7767 w 7632000"/>
              <a:gd name="connsiteY6" fmla="*/ 1588 h 6858000"/>
              <a:gd name="connsiteX7" fmla="*/ 0 w 7632000"/>
              <a:gd name="connsiteY7" fmla="*/ 158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32000" h="6858000">
                <a:moveTo>
                  <a:pt x="0" y="0"/>
                </a:moveTo>
                <a:lnTo>
                  <a:pt x="7632000" y="0"/>
                </a:lnTo>
                <a:lnTo>
                  <a:pt x="7632000" y="6858000"/>
                </a:lnTo>
                <a:lnTo>
                  <a:pt x="2291650" y="6858000"/>
                </a:lnTo>
                <a:lnTo>
                  <a:pt x="2291650" y="6444218"/>
                </a:lnTo>
                <a:cubicBezTo>
                  <a:pt x="2291650" y="2287588"/>
                  <a:pt x="2291650" y="2287588"/>
                  <a:pt x="2291650" y="2287588"/>
                </a:cubicBezTo>
                <a:cubicBezTo>
                  <a:pt x="1030756" y="2287588"/>
                  <a:pt x="7767" y="1263651"/>
                  <a:pt x="7767" y="1588"/>
                </a:cubicBezTo>
                <a:lnTo>
                  <a:pt x="0" y="1588"/>
                </a:lnTo>
                <a:close/>
              </a:path>
            </a:pathLst>
          </a:custGeom>
          <a:solidFill>
            <a:schemeClr val="bg2"/>
          </a:solidFill>
        </p:spPr>
        <p:txBody>
          <a:bodyPr wrap="square" anchor="ctr" anchorCtr="0">
            <a:noAutofit/>
          </a:bodyPr>
          <a:lstStyle>
            <a:lvl1pPr algn="ctr">
              <a:lnSpc>
                <a:spcPct val="100000"/>
              </a:lnSpc>
              <a:defRPr sz="1500">
                <a:solidFill>
                  <a:schemeClr val="tx1"/>
                </a:solidFill>
                <a:latin typeface="+mn-lt"/>
              </a:defRPr>
            </a:lvl1pPr>
          </a:lstStyle>
          <a:p>
            <a:endParaRPr lang="en-GB"/>
          </a:p>
        </p:txBody>
      </p:sp>
      <p:sp>
        <p:nvSpPr>
          <p:cNvPr id="9" name="Freeform 5">
            <a:extLst>
              <a:ext uri="{FF2B5EF4-FFF2-40B4-BE49-F238E27FC236}">
                <a16:creationId xmlns:a16="http://schemas.microsoft.com/office/drawing/2014/main" id="{F8EBC734-0E89-CC45-A68A-9AA8FBB43BD2}"/>
              </a:ext>
            </a:extLst>
          </p:cNvPr>
          <p:cNvSpPr>
            <a:spLocks noChangeAspect="1" noEditPoints="1"/>
          </p:cNvSpPr>
          <p:nvPr userDrawn="1"/>
        </p:nvSpPr>
        <p:spPr bwMode="auto">
          <a:xfrm>
            <a:off x="10530001" y="5677200"/>
            <a:ext cx="1281937" cy="802800"/>
          </a:xfrm>
          <a:custGeom>
            <a:avLst/>
            <a:gdLst>
              <a:gd name="T0" fmla="*/ 971 w 1920"/>
              <a:gd name="T1" fmla="*/ 446 h 1200"/>
              <a:gd name="T2" fmla="*/ 860 w 1920"/>
              <a:gd name="T3" fmla="*/ 461 h 1200"/>
              <a:gd name="T4" fmla="*/ 971 w 1920"/>
              <a:gd name="T5" fmla="*/ 12 h 1200"/>
              <a:gd name="T6" fmla="*/ 971 w 1920"/>
              <a:gd name="T7" fmla="*/ 12 h 1200"/>
              <a:gd name="T8" fmla="*/ 950 w 1920"/>
              <a:gd name="T9" fmla="*/ 137 h 1200"/>
              <a:gd name="T10" fmla="*/ 971 w 1920"/>
              <a:gd name="T11" fmla="*/ 301 h 1200"/>
              <a:gd name="T12" fmla="*/ 971 w 1920"/>
              <a:gd name="T13" fmla="*/ 424 h 1200"/>
              <a:gd name="T14" fmla="*/ 1092 w 1920"/>
              <a:gd name="T15" fmla="*/ 451 h 1200"/>
              <a:gd name="T16" fmla="*/ 1154 w 1920"/>
              <a:gd name="T17" fmla="*/ 514 h 1200"/>
              <a:gd name="T18" fmla="*/ 1154 w 1920"/>
              <a:gd name="T19" fmla="*/ 514 h 1200"/>
              <a:gd name="T20" fmla="*/ 816 w 1920"/>
              <a:gd name="T21" fmla="*/ 301 h 1200"/>
              <a:gd name="T22" fmla="*/ 660 w 1920"/>
              <a:gd name="T23" fmla="*/ 301 h 1200"/>
              <a:gd name="T24" fmla="*/ 749 w 1920"/>
              <a:gd name="T25" fmla="*/ 500 h 1200"/>
              <a:gd name="T26" fmla="*/ 839 w 1920"/>
              <a:gd name="T27" fmla="*/ 470 h 1200"/>
              <a:gd name="T28" fmla="*/ 971 w 1920"/>
              <a:gd name="T29" fmla="*/ 158 h 1200"/>
              <a:gd name="T30" fmla="*/ 1071 w 1920"/>
              <a:gd name="T31" fmla="*/ 139 h 1200"/>
              <a:gd name="T32" fmla="*/ 1127 w 1920"/>
              <a:gd name="T33" fmla="*/ 280 h 1200"/>
              <a:gd name="T34" fmla="*/ 1260 w 1920"/>
              <a:gd name="T35" fmla="*/ 280 h 1200"/>
              <a:gd name="T36" fmla="*/ 990 w 1920"/>
              <a:gd name="T37" fmla="*/ 0 h 1200"/>
              <a:gd name="T38" fmla="*/ 950 w 1920"/>
              <a:gd name="T39" fmla="*/ 280 h 1200"/>
              <a:gd name="T40" fmla="*/ 950 w 1920"/>
              <a:gd name="T41" fmla="*/ 158 h 1200"/>
              <a:gd name="T42" fmla="*/ 829 w 1920"/>
              <a:gd name="T43" fmla="*/ 131 h 1200"/>
              <a:gd name="T44" fmla="*/ 765 w 1920"/>
              <a:gd name="T45" fmla="*/ 67 h 1200"/>
              <a:gd name="T46" fmla="*/ 765 w 1920"/>
              <a:gd name="T47" fmla="*/ 67 h 1200"/>
              <a:gd name="T48" fmla="*/ 849 w 1920"/>
              <a:gd name="T49" fmla="*/ 646 h 1200"/>
              <a:gd name="T50" fmla="*/ 282 w 1920"/>
              <a:gd name="T51" fmla="*/ 671 h 1200"/>
              <a:gd name="T52" fmla="*/ 289 w 1920"/>
              <a:gd name="T53" fmla="*/ 650 h 1200"/>
              <a:gd name="T54" fmla="*/ 565 w 1920"/>
              <a:gd name="T55" fmla="*/ 556 h 1200"/>
              <a:gd name="T56" fmla="*/ 515 w 1920"/>
              <a:gd name="T57" fmla="*/ 483 h 1200"/>
              <a:gd name="T58" fmla="*/ 0 w 1920"/>
              <a:gd name="T59" fmla="*/ 388 h 1200"/>
              <a:gd name="T60" fmla="*/ 1071 w 1920"/>
              <a:gd name="T61" fmla="*/ 646 h 1200"/>
              <a:gd name="T62" fmla="*/ 1638 w 1920"/>
              <a:gd name="T63" fmla="*/ 671 h 1200"/>
              <a:gd name="T64" fmla="*/ 1631 w 1920"/>
              <a:gd name="T65" fmla="*/ 650 h 1200"/>
              <a:gd name="T66" fmla="*/ 1355 w 1920"/>
              <a:gd name="T67" fmla="*/ 556 h 1200"/>
              <a:gd name="T68" fmla="*/ 1405 w 1920"/>
              <a:gd name="T69" fmla="*/ 483 h 1200"/>
              <a:gd name="T70" fmla="*/ 1920 w 1920"/>
              <a:gd name="T71" fmla="*/ 388 h 1200"/>
              <a:gd name="T72" fmla="*/ 1563 w 1920"/>
              <a:gd name="T73" fmla="*/ 819 h 1200"/>
              <a:gd name="T74" fmla="*/ 1518 w 1920"/>
              <a:gd name="T75" fmla="*/ 1155 h 1200"/>
              <a:gd name="T76" fmla="*/ 1245 w 1920"/>
              <a:gd name="T77" fmla="*/ 1200 h 1200"/>
              <a:gd name="T78" fmla="*/ 1483 w 1920"/>
              <a:gd name="T79" fmla="*/ 936 h 1200"/>
              <a:gd name="T80" fmla="*/ 1038 w 1920"/>
              <a:gd name="T81" fmla="*/ 914 h 1200"/>
              <a:gd name="T82" fmla="*/ 1289 w 1920"/>
              <a:gd name="T83" fmla="*/ 817 h 1200"/>
              <a:gd name="T84" fmla="*/ 1120 w 1920"/>
              <a:gd name="T85" fmla="*/ 1200 h 1200"/>
              <a:gd name="T86" fmla="*/ 672 w 1920"/>
              <a:gd name="T87" fmla="*/ 819 h 1200"/>
              <a:gd name="T88" fmla="*/ 759 w 1920"/>
              <a:gd name="T89" fmla="*/ 1200 h 1200"/>
              <a:gd name="T90" fmla="*/ 606 w 1920"/>
              <a:gd name="T91" fmla="*/ 1200 h 1200"/>
              <a:gd name="T92" fmla="*/ 739 w 1920"/>
              <a:gd name="T93" fmla="*/ 1075 h 1200"/>
              <a:gd name="T94" fmla="*/ 273 w 1920"/>
              <a:gd name="T95" fmla="*/ 1200 h 1200"/>
              <a:gd name="T96" fmla="*/ 401 w 1920"/>
              <a:gd name="T97" fmla="*/ 1200 h 1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920" h="1200">
                <a:moveTo>
                  <a:pt x="971" y="571"/>
                </a:moveTo>
                <a:cubicBezTo>
                  <a:pt x="1007" y="542"/>
                  <a:pt x="1039" y="503"/>
                  <a:pt x="1060" y="461"/>
                </a:cubicBezTo>
                <a:cubicBezTo>
                  <a:pt x="1032" y="452"/>
                  <a:pt x="1001" y="446"/>
                  <a:pt x="971" y="446"/>
                </a:cubicBezTo>
                <a:lnTo>
                  <a:pt x="971" y="571"/>
                </a:lnTo>
                <a:close/>
                <a:moveTo>
                  <a:pt x="950" y="569"/>
                </a:moveTo>
                <a:cubicBezTo>
                  <a:pt x="913" y="542"/>
                  <a:pt x="881" y="503"/>
                  <a:pt x="860" y="461"/>
                </a:cubicBezTo>
                <a:cubicBezTo>
                  <a:pt x="888" y="451"/>
                  <a:pt x="919" y="446"/>
                  <a:pt x="950" y="446"/>
                </a:cubicBezTo>
                <a:lnTo>
                  <a:pt x="950" y="569"/>
                </a:lnTo>
                <a:close/>
                <a:moveTo>
                  <a:pt x="971" y="12"/>
                </a:moveTo>
                <a:cubicBezTo>
                  <a:pt x="1007" y="41"/>
                  <a:pt x="1039" y="79"/>
                  <a:pt x="1060" y="120"/>
                </a:cubicBezTo>
                <a:cubicBezTo>
                  <a:pt x="1032" y="130"/>
                  <a:pt x="1001" y="137"/>
                  <a:pt x="971" y="137"/>
                </a:cubicBezTo>
                <a:lnTo>
                  <a:pt x="971" y="12"/>
                </a:lnTo>
                <a:close/>
                <a:moveTo>
                  <a:pt x="950" y="12"/>
                </a:moveTo>
                <a:cubicBezTo>
                  <a:pt x="913" y="41"/>
                  <a:pt x="881" y="80"/>
                  <a:pt x="860" y="120"/>
                </a:cubicBezTo>
                <a:cubicBezTo>
                  <a:pt x="888" y="129"/>
                  <a:pt x="919" y="137"/>
                  <a:pt x="950" y="137"/>
                </a:cubicBezTo>
                <a:lnTo>
                  <a:pt x="950" y="12"/>
                </a:lnTo>
                <a:close/>
                <a:moveTo>
                  <a:pt x="971" y="424"/>
                </a:moveTo>
                <a:cubicBezTo>
                  <a:pt x="971" y="301"/>
                  <a:pt x="971" y="301"/>
                  <a:pt x="971" y="301"/>
                </a:cubicBezTo>
                <a:cubicBezTo>
                  <a:pt x="1104" y="301"/>
                  <a:pt x="1104" y="301"/>
                  <a:pt x="1104" y="301"/>
                </a:cubicBezTo>
                <a:cubicBezTo>
                  <a:pt x="1104" y="350"/>
                  <a:pt x="1092" y="398"/>
                  <a:pt x="1071" y="443"/>
                </a:cubicBezTo>
                <a:cubicBezTo>
                  <a:pt x="1040" y="432"/>
                  <a:pt x="1004" y="424"/>
                  <a:pt x="971" y="424"/>
                </a:cubicBezTo>
                <a:moveTo>
                  <a:pt x="1260" y="301"/>
                </a:moveTo>
                <a:cubicBezTo>
                  <a:pt x="1127" y="301"/>
                  <a:pt x="1127" y="301"/>
                  <a:pt x="1127" y="301"/>
                </a:cubicBezTo>
                <a:cubicBezTo>
                  <a:pt x="1125" y="355"/>
                  <a:pt x="1114" y="403"/>
                  <a:pt x="1092" y="451"/>
                </a:cubicBezTo>
                <a:cubicBezTo>
                  <a:pt x="1120" y="464"/>
                  <a:pt x="1146" y="480"/>
                  <a:pt x="1171" y="500"/>
                </a:cubicBezTo>
                <a:cubicBezTo>
                  <a:pt x="1225" y="447"/>
                  <a:pt x="1257" y="375"/>
                  <a:pt x="1260" y="301"/>
                </a:cubicBezTo>
                <a:moveTo>
                  <a:pt x="1154" y="514"/>
                </a:moveTo>
                <a:cubicBezTo>
                  <a:pt x="1133" y="496"/>
                  <a:pt x="1107" y="480"/>
                  <a:pt x="1081" y="470"/>
                </a:cubicBezTo>
                <a:cubicBezTo>
                  <a:pt x="1057" y="513"/>
                  <a:pt x="1028" y="549"/>
                  <a:pt x="990" y="582"/>
                </a:cubicBezTo>
                <a:cubicBezTo>
                  <a:pt x="1051" y="574"/>
                  <a:pt x="1107" y="552"/>
                  <a:pt x="1154" y="514"/>
                </a:cubicBezTo>
                <a:moveTo>
                  <a:pt x="950" y="424"/>
                </a:moveTo>
                <a:cubicBezTo>
                  <a:pt x="950" y="301"/>
                  <a:pt x="950" y="301"/>
                  <a:pt x="950" y="301"/>
                </a:cubicBezTo>
                <a:cubicBezTo>
                  <a:pt x="816" y="301"/>
                  <a:pt x="816" y="301"/>
                  <a:pt x="816" y="301"/>
                </a:cubicBezTo>
                <a:cubicBezTo>
                  <a:pt x="817" y="350"/>
                  <a:pt x="828" y="399"/>
                  <a:pt x="849" y="443"/>
                </a:cubicBezTo>
                <a:cubicBezTo>
                  <a:pt x="881" y="432"/>
                  <a:pt x="915" y="424"/>
                  <a:pt x="950" y="424"/>
                </a:cubicBezTo>
                <a:moveTo>
                  <a:pt x="660" y="301"/>
                </a:moveTo>
                <a:cubicBezTo>
                  <a:pt x="793" y="301"/>
                  <a:pt x="793" y="301"/>
                  <a:pt x="793" y="301"/>
                </a:cubicBezTo>
                <a:cubicBezTo>
                  <a:pt x="796" y="355"/>
                  <a:pt x="808" y="402"/>
                  <a:pt x="829" y="451"/>
                </a:cubicBezTo>
                <a:cubicBezTo>
                  <a:pt x="800" y="464"/>
                  <a:pt x="774" y="480"/>
                  <a:pt x="749" y="500"/>
                </a:cubicBezTo>
                <a:cubicBezTo>
                  <a:pt x="695" y="447"/>
                  <a:pt x="664" y="377"/>
                  <a:pt x="660" y="301"/>
                </a:cubicBezTo>
                <a:moveTo>
                  <a:pt x="765" y="514"/>
                </a:moveTo>
                <a:cubicBezTo>
                  <a:pt x="788" y="497"/>
                  <a:pt x="813" y="479"/>
                  <a:pt x="839" y="470"/>
                </a:cubicBezTo>
                <a:cubicBezTo>
                  <a:pt x="863" y="513"/>
                  <a:pt x="892" y="549"/>
                  <a:pt x="930" y="582"/>
                </a:cubicBezTo>
                <a:cubicBezTo>
                  <a:pt x="869" y="574"/>
                  <a:pt x="812" y="552"/>
                  <a:pt x="765" y="514"/>
                </a:cubicBezTo>
                <a:moveTo>
                  <a:pt x="971" y="158"/>
                </a:moveTo>
                <a:cubicBezTo>
                  <a:pt x="971" y="280"/>
                  <a:pt x="971" y="280"/>
                  <a:pt x="971" y="280"/>
                </a:cubicBezTo>
                <a:cubicBezTo>
                  <a:pt x="1104" y="280"/>
                  <a:pt x="1104" y="280"/>
                  <a:pt x="1104" y="280"/>
                </a:cubicBezTo>
                <a:cubicBezTo>
                  <a:pt x="1104" y="231"/>
                  <a:pt x="1092" y="184"/>
                  <a:pt x="1071" y="139"/>
                </a:cubicBezTo>
                <a:cubicBezTo>
                  <a:pt x="1039" y="150"/>
                  <a:pt x="1005" y="157"/>
                  <a:pt x="971" y="158"/>
                </a:cubicBezTo>
                <a:moveTo>
                  <a:pt x="1260" y="280"/>
                </a:moveTo>
                <a:cubicBezTo>
                  <a:pt x="1127" y="280"/>
                  <a:pt x="1127" y="280"/>
                  <a:pt x="1127" y="280"/>
                </a:cubicBezTo>
                <a:cubicBezTo>
                  <a:pt x="1125" y="227"/>
                  <a:pt x="1113" y="178"/>
                  <a:pt x="1092" y="131"/>
                </a:cubicBezTo>
                <a:cubicBezTo>
                  <a:pt x="1120" y="118"/>
                  <a:pt x="1147" y="102"/>
                  <a:pt x="1171" y="82"/>
                </a:cubicBezTo>
                <a:cubicBezTo>
                  <a:pt x="1228" y="138"/>
                  <a:pt x="1257" y="207"/>
                  <a:pt x="1260" y="280"/>
                </a:cubicBezTo>
                <a:moveTo>
                  <a:pt x="1154" y="67"/>
                </a:moveTo>
                <a:cubicBezTo>
                  <a:pt x="1133" y="86"/>
                  <a:pt x="1107" y="103"/>
                  <a:pt x="1081" y="113"/>
                </a:cubicBezTo>
                <a:cubicBezTo>
                  <a:pt x="1057" y="68"/>
                  <a:pt x="1028" y="33"/>
                  <a:pt x="990" y="0"/>
                </a:cubicBezTo>
                <a:cubicBezTo>
                  <a:pt x="1051" y="7"/>
                  <a:pt x="1107" y="30"/>
                  <a:pt x="1154" y="67"/>
                </a:cubicBezTo>
                <a:moveTo>
                  <a:pt x="950" y="158"/>
                </a:moveTo>
                <a:cubicBezTo>
                  <a:pt x="950" y="280"/>
                  <a:pt x="950" y="280"/>
                  <a:pt x="950" y="280"/>
                </a:cubicBezTo>
                <a:cubicBezTo>
                  <a:pt x="816" y="280"/>
                  <a:pt x="816" y="280"/>
                  <a:pt x="816" y="280"/>
                </a:cubicBezTo>
                <a:cubicBezTo>
                  <a:pt x="817" y="232"/>
                  <a:pt x="828" y="183"/>
                  <a:pt x="849" y="139"/>
                </a:cubicBezTo>
                <a:cubicBezTo>
                  <a:pt x="881" y="150"/>
                  <a:pt x="915" y="157"/>
                  <a:pt x="950" y="158"/>
                </a:cubicBezTo>
                <a:moveTo>
                  <a:pt x="660" y="280"/>
                </a:moveTo>
                <a:cubicBezTo>
                  <a:pt x="793" y="280"/>
                  <a:pt x="793" y="280"/>
                  <a:pt x="793" y="280"/>
                </a:cubicBezTo>
                <a:cubicBezTo>
                  <a:pt x="796" y="227"/>
                  <a:pt x="808" y="179"/>
                  <a:pt x="829" y="131"/>
                </a:cubicBezTo>
                <a:cubicBezTo>
                  <a:pt x="800" y="118"/>
                  <a:pt x="774" y="103"/>
                  <a:pt x="749" y="82"/>
                </a:cubicBezTo>
                <a:cubicBezTo>
                  <a:pt x="694" y="136"/>
                  <a:pt x="664" y="205"/>
                  <a:pt x="660" y="280"/>
                </a:cubicBezTo>
                <a:moveTo>
                  <a:pt x="765" y="67"/>
                </a:moveTo>
                <a:cubicBezTo>
                  <a:pt x="788" y="86"/>
                  <a:pt x="812" y="103"/>
                  <a:pt x="839" y="113"/>
                </a:cubicBezTo>
                <a:cubicBezTo>
                  <a:pt x="862" y="69"/>
                  <a:pt x="893" y="32"/>
                  <a:pt x="930" y="0"/>
                </a:cubicBezTo>
                <a:cubicBezTo>
                  <a:pt x="869" y="7"/>
                  <a:pt x="813" y="30"/>
                  <a:pt x="765" y="67"/>
                </a:cubicBezTo>
                <a:moveTo>
                  <a:pt x="0" y="388"/>
                </a:moveTo>
                <a:cubicBezTo>
                  <a:pt x="600" y="388"/>
                  <a:pt x="600" y="388"/>
                  <a:pt x="600" y="388"/>
                </a:cubicBezTo>
                <a:cubicBezTo>
                  <a:pt x="622" y="495"/>
                  <a:pt x="698" y="584"/>
                  <a:pt x="849" y="646"/>
                </a:cubicBezTo>
                <a:cubicBezTo>
                  <a:pt x="832" y="697"/>
                  <a:pt x="773" y="744"/>
                  <a:pt x="712" y="744"/>
                </a:cubicBezTo>
                <a:cubicBezTo>
                  <a:pt x="387" y="744"/>
                  <a:pt x="387" y="744"/>
                  <a:pt x="387" y="744"/>
                </a:cubicBezTo>
                <a:cubicBezTo>
                  <a:pt x="337" y="744"/>
                  <a:pt x="298" y="703"/>
                  <a:pt x="282" y="671"/>
                </a:cubicBezTo>
                <a:cubicBezTo>
                  <a:pt x="613" y="671"/>
                  <a:pt x="613" y="671"/>
                  <a:pt x="613" y="671"/>
                </a:cubicBezTo>
                <a:cubicBezTo>
                  <a:pt x="633" y="668"/>
                  <a:pt x="634" y="652"/>
                  <a:pt x="614" y="650"/>
                </a:cubicBezTo>
                <a:cubicBezTo>
                  <a:pt x="289" y="650"/>
                  <a:pt x="289" y="650"/>
                  <a:pt x="289" y="650"/>
                </a:cubicBezTo>
                <a:cubicBezTo>
                  <a:pt x="247" y="650"/>
                  <a:pt x="209" y="615"/>
                  <a:pt x="187" y="577"/>
                </a:cubicBezTo>
                <a:cubicBezTo>
                  <a:pt x="565" y="577"/>
                  <a:pt x="565" y="577"/>
                  <a:pt x="565" y="577"/>
                </a:cubicBezTo>
                <a:cubicBezTo>
                  <a:pt x="584" y="574"/>
                  <a:pt x="584" y="558"/>
                  <a:pt x="565" y="556"/>
                </a:cubicBezTo>
                <a:cubicBezTo>
                  <a:pt x="184" y="556"/>
                  <a:pt x="184" y="556"/>
                  <a:pt x="184" y="556"/>
                </a:cubicBezTo>
                <a:cubicBezTo>
                  <a:pt x="146" y="556"/>
                  <a:pt x="111" y="512"/>
                  <a:pt x="96" y="483"/>
                </a:cubicBezTo>
                <a:cubicBezTo>
                  <a:pt x="515" y="483"/>
                  <a:pt x="515" y="483"/>
                  <a:pt x="515" y="483"/>
                </a:cubicBezTo>
                <a:cubicBezTo>
                  <a:pt x="536" y="480"/>
                  <a:pt x="536" y="461"/>
                  <a:pt x="515" y="460"/>
                </a:cubicBezTo>
                <a:cubicBezTo>
                  <a:pt x="89" y="460"/>
                  <a:pt x="89" y="460"/>
                  <a:pt x="89" y="460"/>
                </a:cubicBezTo>
                <a:cubicBezTo>
                  <a:pt x="55" y="460"/>
                  <a:pt x="23" y="425"/>
                  <a:pt x="0" y="388"/>
                </a:cubicBezTo>
                <a:moveTo>
                  <a:pt x="1920" y="388"/>
                </a:moveTo>
                <a:cubicBezTo>
                  <a:pt x="1320" y="388"/>
                  <a:pt x="1320" y="388"/>
                  <a:pt x="1320" y="388"/>
                </a:cubicBezTo>
                <a:cubicBezTo>
                  <a:pt x="1298" y="495"/>
                  <a:pt x="1222" y="584"/>
                  <a:pt x="1071" y="646"/>
                </a:cubicBezTo>
                <a:cubicBezTo>
                  <a:pt x="1088" y="697"/>
                  <a:pt x="1147" y="744"/>
                  <a:pt x="1208" y="744"/>
                </a:cubicBezTo>
                <a:cubicBezTo>
                  <a:pt x="1533" y="744"/>
                  <a:pt x="1533" y="744"/>
                  <a:pt x="1533" y="744"/>
                </a:cubicBezTo>
                <a:cubicBezTo>
                  <a:pt x="1583" y="744"/>
                  <a:pt x="1622" y="703"/>
                  <a:pt x="1638" y="671"/>
                </a:cubicBezTo>
                <a:cubicBezTo>
                  <a:pt x="1307" y="671"/>
                  <a:pt x="1307" y="671"/>
                  <a:pt x="1307" y="671"/>
                </a:cubicBezTo>
                <a:cubicBezTo>
                  <a:pt x="1287" y="668"/>
                  <a:pt x="1286" y="652"/>
                  <a:pt x="1306" y="650"/>
                </a:cubicBezTo>
                <a:cubicBezTo>
                  <a:pt x="1631" y="650"/>
                  <a:pt x="1631" y="650"/>
                  <a:pt x="1631" y="650"/>
                </a:cubicBezTo>
                <a:cubicBezTo>
                  <a:pt x="1673" y="650"/>
                  <a:pt x="1711" y="615"/>
                  <a:pt x="1733" y="577"/>
                </a:cubicBezTo>
                <a:cubicBezTo>
                  <a:pt x="1355" y="577"/>
                  <a:pt x="1355" y="577"/>
                  <a:pt x="1355" y="577"/>
                </a:cubicBezTo>
                <a:cubicBezTo>
                  <a:pt x="1336" y="574"/>
                  <a:pt x="1336" y="558"/>
                  <a:pt x="1355" y="556"/>
                </a:cubicBezTo>
                <a:cubicBezTo>
                  <a:pt x="1736" y="556"/>
                  <a:pt x="1736" y="556"/>
                  <a:pt x="1736" y="556"/>
                </a:cubicBezTo>
                <a:cubicBezTo>
                  <a:pt x="1774" y="556"/>
                  <a:pt x="1809" y="512"/>
                  <a:pt x="1824" y="483"/>
                </a:cubicBezTo>
                <a:cubicBezTo>
                  <a:pt x="1405" y="483"/>
                  <a:pt x="1405" y="483"/>
                  <a:pt x="1405" y="483"/>
                </a:cubicBezTo>
                <a:cubicBezTo>
                  <a:pt x="1384" y="480"/>
                  <a:pt x="1384" y="461"/>
                  <a:pt x="1405" y="460"/>
                </a:cubicBezTo>
                <a:cubicBezTo>
                  <a:pt x="1831" y="460"/>
                  <a:pt x="1831" y="460"/>
                  <a:pt x="1831" y="460"/>
                </a:cubicBezTo>
                <a:cubicBezTo>
                  <a:pt x="1865" y="460"/>
                  <a:pt x="1897" y="425"/>
                  <a:pt x="1920" y="388"/>
                </a:cubicBezTo>
                <a:moveTo>
                  <a:pt x="1245" y="1200"/>
                </a:moveTo>
                <a:cubicBezTo>
                  <a:pt x="1437" y="819"/>
                  <a:pt x="1437" y="819"/>
                  <a:pt x="1437" y="819"/>
                </a:cubicBezTo>
                <a:cubicBezTo>
                  <a:pt x="1563" y="819"/>
                  <a:pt x="1563" y="819"/>
                  <a:pt x="1563" y="819"/>
                </a:cubicBezTo>
                <a:cubicBezTo>
                  <a:pt x="1643" y="1200"/>
                  <a:pt x="1643" y="1200"/>
                  <a:pt x="1643" y="1200"/>
                </a:cubicBezTo>
                <a:cubicBezTo>
                  <a:pt x="1523" y="1200"/>
                  <a:pt x="1523" y="1200"/>
                  <a:pt x="1523" y="1200"/>
                </a:cubicBezTo>
                <a:cubicBezTo>
                  <a:pt x="1518" y="1155"/>
                  <a:pt x="1518" y="1155"/>
                  <a:pt x="1518" y="1155"/>
                </a:cubicBezTo>
                <a:cubicBezTo>
                  <a:pt x="1392" y="1155"/>
                  <a:pt x="1392" y="1155"/>
                  <a:pt x="1392" y="1155"/>
                </a:cubicBezTo>
                <a:cubicBezTo>
                  <a:pt x="1371" y="1200"/>
                  <a:pt x="1371" y="1200"/>
                  <a:pt x="1371" y="1200"/>
                </a:cubicBezTo>
                <a:lnTo>
                  <a:pt x="1245" y="1200"/>
                </a:lnTo>
                <a:close/>
                <a:moveTo>
                  <a:pt x="1423" y="1075"/>
                </a:moveTo>
                <a:cubicBezTo>
                  <a:pt x="1504" y="1075"/>
                  <a:pt x="1504" y="1075"/>
                  <a:pt x="1504" y="1075"/>
                </a:cubicBezTo>
                <a:cubicBezTo>
                  <a:pt x="1483" y="936"/>
                  <a:pt x="1483" y="936"/>
                  <a:pt x="1483" y="936"/>
                </a:cubicBezTo>
                <a:lnTo>
                  <a:pt x="1423" y="1075"/>
                </a:lnTo>
                <a:close/>
                <a:moveTo>
                  <a:pt x="994" y="1200"/>
                </a:moveTo>
                <a:cubicBezTo>
                  <a:pt x="1038" y="914"/>
                  <a:pt x="1038" y="914"/>
                  <a:pt x="1038" y="914"/>
                </a:cubicBezTo>
                <a:cubicBezTo>
                  <a:pt x="927" y="914"/>
                  <a:pt x="927" y="914"/>
                  <a:pt x="927" y="914"/>
                </a:cubicBezTo>
                <a:cubicBezTo>
                  <a:pt x="946" y="817"/>
                  <a:pt x="946" y="817"/>
                  <a:pt x="946" y="817"/>
                </a:cubicBezTo>
                <a:cubicBezTo>
                  <a:pt x="1289" y="817"/>
                  <a:pt x="1289" y="817"/>
                  <a:pt x="1289" y="817"/>
                </a:cubicBezTo>
                <a:cubicBezTo>
                  <a:pt x="1269" y="914"/>
                  <a:pt x="1269" y="914"/>
                  <a:pt x="1269" y="914"/>
                </a:cubicBezTo>
                <a:cubicBezTo>
                  <a:pt x="1163" y="914"/>
                  <a:pt x="1163" y="914"/>
                  <a:pt x="1163" y="914"/>
                </a:cubicBezTo>
                <a:cubicBezTo>
                  <a:pt x="1120" y="1200"/>
                  <a:pt x="1120" y="1200"/>
                  <a:pt x="1120" y="1200"/>
                </a:cubicBezTo>
                <a:lnTo>
                  <a:pt x="994" y="1200"/>
                </a:lnTo>
                <a:close/>
                <a:moveTo>
                  <a:pt x="479" y="1200"/>
                </a:moveTo>
                <a:cubicBezTo>
                  <a:pt x="672" y="819"/>
                  <a:pt x="672" y="819"/>
                  <a:pt x="672" y="819"/>
                </a:cubicBezTo>
                <a:cubicBezTo>
                  <a:pt x="798" y="819"/>
                  <a:pt x="798" y="819"/>
                  <a:pt x="798" y="819"/>
                </a:cubicBezTo>
                <a:cubicBezTo>
                  <a:pt x="877" y="1200"/>
                  <a:pt x="877" y="1200"/>
                  <a:pt x="877" y="1200"/>
                </a:cubicBezTo>
                <a:cubicBezTo>
                  <a:pt x="759" y="1200"/>
                  <a:pt x="759" y="1200"/>
                  <a:pt x="759" y="1200"/>
                </a:cubicBezTo>
                <a:cubicBezTo>
                  <a:pt x="752" y="1155"/>
                  <a:pt x="752" y="1155"/>
                  <a:pt x="752" y="1155"/>
                </a:cubicBezTo>
                <a:cubicBezTo>
                  <a:pt x="626" y="1155"/>
                  <a:pt x="626" y="1155"/>
                  <a:pt x="626" y="1155"/>
                </a:cubicBezTo>
                <a:cubicBezTo>
                  <a:pt x="606" y="1200"/>
                  <a:pt x="606" y="1200"/>
                  <a:pt x="606" y="1200"/>
                </a:cubicBezTo>
                <a:lnTo>
                  <a:pt x="479" y="1200"/>
                </a:lnTo>
                <a:close/>
                <a:moveTo>
                  <a:pt x="657" y="1075"/>
                </a:moveTo>
                <a:cubicBezTo>
                  <a:pt x="739" y="1075"/>
                  <a:pt x="739" y="1075"/>
                  <a:pt x="739" y="1075"/>
                </a:cubicBezTo>
                <a:cubicBezTo>
                  <a:pt x="717" y="936"/>
                  <a:pt x="717" y="936"/>
                  <a:pt x="717" y="936"/>
                </a:cubicBezTo>
                <a:lnTo>
                  <a:pt x="657" y="1075"/>
                </a:lnTo>
                <a:close/>
                <a:moveTo>
                  <a:pt x="273" y="1200"/>
                </a:moveTo>
                <a:cubicBezTo>
                  <a:pt x="351" y="819"/>
                  <a:pt x="351" y="819"/>
                  <a:pt x="351" y="819"/>
                </a:cubicBezTo>
                <a:cubicBezTo>
                  <a:pt x="479" y="819"/>
                  <a:pt x="479" y="819"/>
                  <a:pt x="479" y="819"/>
                </a:cubicBezTo>
                <a:cubicBezTo>
                  <a:pt x="401" y="1200"/>
                  <a:pt x="401" y="1200"/>
                  <a:pt x="401" y="1200"/>
                </a:cubicBezTo>
                <a:lnTo>
                  <a:pt x="273" y="1200"/>
                </a:lnTo>
                <a:close/>
              </a:path>
            </a:pathLst>
          </a:custGeom>
          <a:solidFill>
            <a:schemeClr val="tx1"/>
          </a:solidFill>
          <a:ln>
            <a:noFill/>
          </a:ln>
        </p:spPr>
        <p:txBody>
          <a:bodyPr vert="horz" wrap="square" lIns="68580" tIns="34290" rIns="68580" bIns="34290" numCol="1" anchor="t" anchorCtr="0" compatLnSpc="1">
            <a:prstTxWarp prst="textNoShape">
              <a:avLst/>
            </a:prstTxWarp>
          </a:bodyPr>
          <a:lstStyle/>
          <a:p>
            <a:endParaRPr lang="en-GB" sz="1350"/>
          </a:p>
        </p:txBody>
      </p:sp>
      <p:sp>
        <p:nvSpPr>
          <p:cNvPr id="12" name="Title 1">
            <a:extLst>
              <a:ext uri="{FF2B5EF4-FFF2-40B4-BE49-F238E27FC236}">
                <a16:creationId xmlns:a16="http://schemas.microsoft.com/office/drawing/2014/main" id="{7A149394-4D07-864E-9E2A-539CE02EB307}"/>
              </a:ext>
            </a:extLst>
          </p:cNvPr>
          <p:cNvSpPr>
            <a:spLocks noGrp="1"/>
          </p:cNvSpPr>
          <p:nvPr>
            <p:ph type="ctrTitle" hasCustomPrompt="1"/>
          </p:nvPr>
        </p:nvSpPr>
        <p:spPr>
          <a:xfrm>
            <a:off x="388800" y="1440000"/>
            <a:ext cx="5400000" cy="1881538"/>
          </a:xfrm>
        </p:spPr>
        <p:txBody>
          <a:bodyPr anchor="t" anchorCtr="0"/>
          <a:lstStyle>
            <a:lvl1pPr algn="l">
              <a:lnSpc>
                <a:spcPts val="4350"/>
              </a:lnSpc>
              <a:defRPr sz="4200" spc="-60" baseline="0">
                <a:solidFill>
                  <a:schemeClr val="tx1"/>
                </a:solidFill>
                <a:latin typeface="+mj-lt"/>
              </a:defRPr>
            </a:lvl1pPr>
          </a:lstStyle>
          <a:p>
            <a:r>
              <a:rPr lang="en-US"/>
              <a:t>Click to </a:t>
            </a:r>
            <a:br>
              <a:rPr lang="en-US"/>
            </a:br>
            <a:r>
              <a:rPr lang="en-US"/>
              <a:t>edit title </a:t>
            </a:r>
          </a:p>
        </p:txBody>
      </p:sp>
      <p:sp>
        <p:nvSpPr>
          <p:cNvPr id="13" name="Subtitle 2">
            <a:extLst>
              <a:ext uri="{FF2B5EF4-FFF2-40B4-BE49-F238E27FC236}">
                <a16:creationId xmlns:a16="http://schemas.microsoft.com/office/drawing/2014/main" id="{0CFEDDD2-D68A-E247-BA34-D7FF7F62186C}"/>
              </a:ext>
            </a:extLst>
          </p:cNvPr>
          <p:cNvSpPr>
            <a:spLocks noGrp="1"/>
          </p:cNvSpPr>
          <p:nvPr>
            <p:ph type="subTitle" idx="1" hasCustomPrompt="1"/>
          </p:nvPr>
        </p:nvSpPr>
        <p:spPr>
          <a:xfrm>
            <a:off x="388800" y="3384000"/>
            <a:ext cx="3600000" cy="1080000"/>
          </a:xfrm>
          <a:prstGeom prst="rect">
            <a:avLst/>
          </a:prstGeom>
        </p:spPr>
        <p:txBody>
          <a:bodyPr/>
          <a:lstStyle>
            <a:lvl1pPr marL="0" indent="0" algn="l">
              <a:lnSpc>
                <a:spcPts val="2550"/>
              </a:lnSpc>
              <a:buNone/>
              <a:defRPr sz="2400">
                <a:solidFill>
                  <a:schemeClr val="tx1"/>
                </a:solidFill>
                <a:latin typeface="+mn-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a:t>
            </a:r>
            <a:br>
              <a:rPr lang="en-US"/>
            </a:br>
            <a:r>
              <a:rPr lang="en-US"/>
              <a:t>subtitle style</a:t>
            </a:r>
          </a:p>
        </p:txBody>
      </p:sp>
      <p:sp>
        <p:nvSpPr>
          <p:cNvPr id="10" name="Date Placeholder 3">
            <a:extLst>
              <a:ext uri="{FF2B5EF4-FFF2-40B4-BE49-F238E27FC236}">
                <a16:creationId xmlns:a16="http://schemas.microsoft.com/office/drawing/2014/main" id="{9F7F29FA-07B2-9246-BD54-54AEE122F8A7}"/>
              </a:ext>
            </a:extLst>
          </p:cNvPr>
          <p:cNvSpPr>
            <a:spLocks noGrp="1"/>
          </p:cNvSpPr>
          <p:nvPr>
            <p:ph type="dt" sz="half" idx="10"/>
          </p:nvPr>
        </p:nvSpPr>
        <p:spPr>
          <a:xfrm>
            <a:off x="388800" y="6156000"/>
            <a:ext cx="3600000" cy="432000"/>
          </a:xfrm>
        </p:spPr>
        <p:txBody>
          <a:bodyPr/>
          <a:lstStyle>
            <a:lvl1pPr>
              <a:defRPr sz="1500">
                <a:solidFill>
                  <a:schemeClr val="tx1"/>
                </a:solidFill>
              </a:defRPr>
            </a:lvl1pPr>
          </a:lstStyle>
          <a:p>
            <a:fld id="{28D971A3-4261-49A4-AE5F-A958D6DD51E5}" type="datetime3">
              <a:rPr lang="en-US" smtClean="0"/>
              <a:t>12 November 2025</a:t>
            </a:fld>
            <a:endParaRPr lang="en-US"/>
          </a:p>
        </p:txBody>
      </p:sp>
      <p:pic>
        <p:nvPicPr>
          <p:cNvPr id="2" name="Picture 1">
            <a:extLst>
              <a:ext uri="{FF2B5EF4-FFF2-40B4-BE49-F238E27FC236}">
                <a16:creationId xmlns:a16="http://schemas.microsoft.com/office/drawing/2014/main" id="{CD7A53A2-4CAB-4690-B6AD-7D056DEA6CE1}"/>
              </a:ext>
            </a:extLst>
          </p:cNvPr>
          <p:cNvPicPr>
            <a:picLocks noChangeAspect="1"/>
          </p:cNvPicPr>
          <p:nvPr userDrawn="1"/>
        </p:nvPicPr>
        <p:blipFill>
          <a:blip r:embed="rId2"/>
          <a:stretch>
            <a:fillRect/>
          </a:stretch>
        </p:blipFill>
        <p:spPr>
          <a:xfrm>
            <a:off x="887175" y="6411675"/>
            <a:ext cx="2489200" cy="323850"/>
          </a:xfrm>
          <a:prstGeom prst="rect">
            <a:avLst/>
          </a:prstGeom>
        </p:spPr>
      </p:pic>
      <p:sp>
        <p:nvSpPr>
          <p:cNvPr id="11" name="Rectangle: Rounded Corners 10">
            <a:extLst>
              <a:ext uri="{FF2B5EF4-FFF2-40B4-BE49-F238E27FC236}">
                <a16:creationId xmlns:a16="http://schemas.microsoft.com/office/drawing/2014/main" id="{C893EEC9-5900-4C64-B3CC-E5D62ACB0116}"/>
              </a:ext>
            </a:extLst>
          </p:cNvPr>
          <p:cNvSpPr/>
          <p:nvPr userDrawn="1"/>
        </p:nvSpPr>
        <p:spPr>
          <a:xfrm>
            <a:off x="274749" y="6644788"/>
            <a:ext cx="2299928" cy="181474"/>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50" baseline="0">
                <a:solidFill>
                  <a:schemeClr val="tx1"/>
                </a:solidFill>
              </a:rPr>
              <a:t>© 2021 Copyright IATA</a:t>
            </a:r>
          </a:p>
        </p:txBody>
      </p:sp>
    </p:spTree>
    <p:extLst>
      <p:ext uri="{BB962C8B-B14F-4D97-AF65-F5344CB8AC3E}">
        <p14:creationId xmlns:p14="http://schemas.microsoft.com/office/powerpoint/2010/main" val="311893390"/>
      </p:ext>
    </p:extLst>
  </p:cSld>
  <p:clrMapOvr>
    <a:masterClrMapping/>
  </p:clrMapOvr>
  <p:transition>
    <p:fade/>
  </p:transition>
  <p:hf sldNum="0" hdr="0" ftr="0"/>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WHITE_TextSlide_2-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337838-0F4C-4B60-9EA9-A72EA5539849}"/>
              </a:ext>
            </a:extLst>
          </p:cNvPr>
          <p:cNvSpPr>
            <a:spLocks noGrp="1"/>
          </p:cNvSpPr>
          <p:nvPr>
            <p:ph type="title"/>
          </p:nvPr>
        </p:nvSpPr>
        <p:spPr>
          <a:xfrm>
            <a:off x="381000" y="365125"/>
            <a:ext cx="11429324" cy="609398"/>
          </a:xfrm>
        </p:spPr>
        <p:txBody>
          <a:bodyPr/>
          <a:lstStyle>
            <a:lvl1pPr>
              <a:defRPr>
                <a:solidFill>
                  <a:schemeClr val="accent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D4CB9B81-F331-4A9C-BE92-11CAB2A6B4B3}"/>
              </a:ext>
            </a:extLst>
          </p:cNvPr>
          <p:cNvSpPr>
            <a:spLocks noGrp="1"/>
          </p:cNvSpPr>
          <p:nvPr>
            <p:ph sz="half" idx="1" hasCustomPrompt="1"/>
          </p:nvPr>
        </p:nvSpPr>
        <p:spPr>
          <a:xfrm>
            <a:off x="381676" y="1485900"/>
            <a:ext cx="5523824" cy="4267200"/>
          </a:xfrm>
        </p:spPr>
        <p:txBody>
          <a:bodyPr/>
          <a:lstStyle>
            <a:lvl1pPr>
              <a:defRPr/>
            </a:lvl1pPr>
            <a:lvl2pPr>
              <a:defRPr/>
            </a:lvl2pPr>
            <a:lvl3pPr>
              <a:defRPr/>
            </a:lvl3pPr>
            <a:lvl4pPr>
              <a:defRPr/>
            </a:lvl4pPr>
            <a:lvl5pPr>
              <a:defRPr>
                <a:solidFill>
                  <a:schemeClr val="accent1"/>
                </a:solidFill>
              </a:defRPr>
            </a:lvl5pPr>
            <a:lvl6pPr>
              <a:defRPr>
                <a:solidFill>
                  <a:schemeClr val="accent1"/>
                </a:solidFill>
              </a:defRPr>
            </a:lvl6pPr>
            <a:lvl7pPr>
              <a:defRPr>
                <a:solidFill>
                  <a:schemeClr val="accent1"/>
                </a:solidFill>
              </a:defRPr>
            </a:lvl7pPr>
            <a:lvl8pPr>
              <a:defRPr>
                <a:solidFill>
                  <a:schemeClr val="accent1"/>
                </a:solidFill>
              </a:defRPr>
            </a:lvl8pPr>
            <a:lvl9pPr>
              <a:defRPr>
                <a:solidFill>
                  <a:schemeClr val="accent1"/>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4" name="Content Placeholder 3">
            <a:extLst>
              <a:ext uri="{FF2B5EF4-FFF2-40B4-BE49-F238E27FC236}">
                <a16:creationId xmlns:a16="http://schemas.microsoft.com/office/drawing/2014/main" id="{A6FE12FA-2958-4BD2-846B-0E828DE720BE}"/>
              </a:ext>
            </a:extLst>
          </p:cNvPr>
          <p:cNvSpPr>
            <a:spLocks noGrp="1"/>
          </p:cNvSpPr>
          <p:nvPr>
            <p:ph sz="half" idx="2" hasCustomPrompt="1"/>
          </p:nvPr>
        </p:nvSpPr>
        <p:spPr>
          <a:xfrm>
            <a:off x="6287176" y="1485900"/>
            <a:ext cx="5523824" cy="4267200"/>
          </a:xfrm>
        </p:spPr>
        <p:txBody>
          <a:bodyPr/>
          <a:lstStyle>
            <a:lvl1pPr>
              <a:defRPr/>
            </a:lvl1pPr>
            <a:lvl2pPr>
              <a:defRPr/>
            </a:lvl2pPr>
            <a:lvl3pPr>
              <a:defRPr/>
            </a:lvl3pPr>
            <a:lvl4pPr>
              <a:defRPr/>
            </a:lvl4pPr>
            <a:lvl5pPr>
              <a:defRPr>
                <a:solidFill>
                  <a:schemeClr val="accent1"/>
                </a:solidFill>
              </a:defRPr>
            </a:lvl5pPr>
            <a:lvl6pPr>
              <a:defRPr>
                <a:solidFill>
                  <a:schemeClr val="accent1"/>
                </a:solidFill>
              </a:defRPr>
            </a:lvl6pPr>
            <a:lvl7pPr>
              <a:defRPr>
                <a:solidFill>
                  <a:schemeClr val="accent1"/>
                </a:solidFill>
              </a:defRPr>
            </a:lvl7pPr>
            <a:lvl8pPr>
              <a:defRPr>
                <a:solidFill>
                  <a:schemeClr val="accent1"/>
                </a:solidFill>
              </a:defRPr>
            </a:lvl8pPr>
            <a:lvl9pPr>
              <a:defRPr>
                <a:solidFill>
                  <a:schemeClr val="accent1"/>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5" name="Date Placeholder 4">
            <a:extLst>
              <a:ext uri="{FF2B5EF4-FFF2-40B4-BE49-F238E27FC236}">
                <a16:creationId xmlns:a16="http://schemas.microsoft.com/office/drawing/2014/main" id="{AA5227B3-9D23-4B0B-B20D-E90AB0E09E52}"/>
              </a:ext>
            </a:extLst>
          </p:cNvPr>
          <p:cNvSpPr>
            <a:spLocks noGrp="1"/>
          </p:cNvSpPr>
          <p:nvPr>
            <p:ph type="dt" sz="half" idx="10"/>
          </p:nvPr>
        </p:nvSpPr>
        <p:spPr/>
        <p:txBody>
          <a:bodyPr/>
          <a:lstStyle>
            <a:lvl1pPr>
              <a:defRPr>
                <a:solidFill>
                  <a:schemeClr val="accent1"/>
                </a:solidFill>
              </a:defRPr>
            </a:lvl1pPr>
          </a:lstStyle>
          <a:p>
            <a:fld id="{97C326BA-A1F7-4E33-88FC-B76359D35FF4}" type="datetime3">
              <a:rPr lang="en-US" smtClean="0"/>
              <a:pPr/>
              <a:t>12 November 2025</a:t>
            </a:fld>
            <a:endParaRPr lang="en-US"/>
          </a:p>
        </p:txBody>
      </p:sp>
      <p:sp>
        <p:nvSpPr>
          <p:cNvPr id="6" name="Footer Placeholder 5">
            <a:extLst>
              <a:ext uri="{FF2B5EF4-FFF2-40B4-BE49-F238E27FC236}">
                <a16:creationId xmlns:a16="http://schemas.microsoft.com/office/drawing/2014/main" id="{3AF83FD3-9274-482A-8C94-F5BC022606D3}"/>
              </a:ext>
            </a:extLst>
          </p:cNvPr>
          <p:cNvSpPr>
            <a:spLocks noGrp="1"/>
          </p:cNvSpPr>
          <p:nvPr>
            <p:ph type="ftr" sz="quarter" idx="11"/>
          </p:nvPr>
        </p:nvSpPr>
        <p:spPr/>
        <p:txBody>
          <a:bodyPr/>
          <a:lstStyle>
            <a:lvl1pPr>
              <a:defRPr>
                <a:solidFill>
                  <a:schemeClr val="accent1"/>
                </a:solidFill>
              </a:defRPr>
            </a:lvl1pPr>
          </a:lstStyle>
          <a:p>
            <a:endParaRPr lang="en-US"/>
          </a:p>
        </p:txBody>
      </p:sp>
      <p:sp>
        <p:nvSpPr>
          <p:cNvPr id="7" name="Slide Number Placeholder 6">
            <a:extLst>
              <a:ext uri="{FF2B5EF4-FFF2-40B4-BE49-F238E27FC236}">
                <a16:creationId xmlns:a16="http://schemas.microsoft.com/office/drawing/2014/main" id="{ECC19CC5-1292-4F3E-AC14-45654E86320F}"/>
              </a:ext>
            </a:extLst>
          </p:cNvPr>
          <p:cNvSpPr>
            <a:spLocks noGrp="1"/>
          </p:cNvSpPr>
          <p:nvPr>
            <p:ph type="sldNum" sz="quarter" idx="12"/>
          </p:nvPr>
        </p:nvSpPr>
        <p:spPr/>
        <p:txBody>
          <a:bodyPr/>
          <a:lstStyle>
            <a:lvl1pPr>
              <a:defRPr>
                <a:solidFill>
                  <a:schemeClr val="accent1"/>
                </a:solidFill>
              </a:defRPr>
            </a:lvl1pPr>
          </a:lstStyle>
          <a:p>
            <a:fld id="{1A9E565A-6679-4A67-8FB7-14EA342FD6E1}" type="slidenum">
              <a:rPr lang="en-US" smtClean="0"/>
              <a:pPr/>
              <a:t>‹#›</a:t>
            </a:fld>
            <a:endParaRPr lang="en-US"/>
          </a:p>
        </p:txBody>
      </p:sp>
      <p:sp>
        <p:nvSpPr>
          <p:cNvPr id="8" name="Freeform 5">
            <a:extLst>
              <a:ext uri="{FF2B5EF4-FFF2-40B4-BE49-F238E27FC236}">
                <a16:creationId xmlns:a16="http://schemas.microsoft.com/office/drawing/2014/main" id="{5B7B4106-2F1F-45B9-9A64-FAC3DF7E09F5}"/>
              </a:ext>
            </a:extLst>
          </p:cNvPr>
          <p:cNvSpPr>
            <a:spLocks noChangeAspect="1" noEditPoints="1"/>
          </p:cNvSpPr>
          <p:nvPr userDrawn="1"/>
        </p:nvSpPr>
        <p:spPr bwMode="auto">
          <a:xfrm>
            <a:off x="10910325" y="5917889"/>
            <a:ext cx="900000" cy="563616"/>
          </a:xfrm>
          <a:custGeom>
            <a:avLst/>
            <a:gdLst>
              <a:gd name="T0" fmla="*/ 971 w 1920"/>
              <a:gd name="T1" fmla="*/ 446 h 1200"/>
              <a:gd name="T2" fmla="*/ 860 w 1920"/>
              <a:gd name="T3" fmla="*/ 461 h 1200"/>
              <a:gd name="T4" fmla="*/ 971 w 1920"/>
              <a:gd name="T5" fmla="*/ 12 h 1200"/>
              <a:gd name="T6" fmla="*/ 971 w 1920"/>
              <a:gd name="T7" fmla="*/ 12 h 1200"/>
              <a:gd name="T8" fmla="*/ 950 w 1920"/>
              <a:gd name="T9" fmla="*/ 137 h 1200"/>
              <a:gd name="T10" fmla="*/ 971 w 1920"/>
              <a:gd name="T11" fmla="*/ 301 h 1200"/>
              <a:gd name="T12" fmla="*/ 971 w 1920"/>
              <a:gd name="T13" fmla="*/ 424 h 1200"/>
              <a:gd name="T14" fmla="*/ 1092 w 1920"/>
              <a:gd name="T15" fmla="*/ 451 h 1200"/>
              <a:gd name="T16" fmla="*/ 1154 w 1920"/>
              <a:gd name="T17" fmla="*/ 514 h 1200"/>
              <a:gd name="T18" fmla="*/ 1154 w 1920"/>
              <a:gd name="T19" fmla="*/ 514 h 1200"/>
              <a:gd name="T20" fmla="*/ 816 w 1920"/>
              <a:gd name="T21" fmla="*/ 301 h 1200"/>
              <a:gd name="T22" fmla="*/ 660 w 1920"/>
              <a:gd name="T23" fmla="*/ 301 h 1200"/>
              <a:gd name="T24" fmla="*/ 749 w 1920"/>
              <a:gd name="T25" fmla="*/ 500 h 1200"/>
              <a:gd name="T26" fmla="*/ 839 w 1920"/>
              <a:gd name="T27" fmla="*/ 470 h 1200"/>
              <a:gd name="T28" fmla="*/ 971 w 1920"/>
              <a:gd name="T29" fmla="*/ 158 h 1200"/>
              <a:gd name="T30" fmla="*/ 1071 w 1920"/>
              <a:gd name="T31" fmla="*/ 139 h 1200"/>
              <a:gd name="T32" fmla="*/ 1127 w 1920"/>
              <a:gd name="T33" fmla="*/ 280 h 1200"/>
              <a:gd name="T34" fmla="*/ 1260 w 1920"/>
              <a:gd name="T35" fmla="*/ 280 h 1200"/>
              <a:gd name="T36" fmla="*/ 990 w 1920"/>
              <a:gd name="T37" fmla="*/ 0 h 1200"/>
              <a:gd name="T38" fmla="*/ 950 w 1920"/>
              <a:gd name="T39" fmla="*/ 280 h 1200"/>
              <a:gd name="T40" fmla="*/ 950 w 1920"/>
              <a:gd name="T41" fmla="*/ 158 h 1200"/>
              <a:gd name="T42" fmla="*/ 829 w 1920"/>
              <a:gd name="T43" fmla="*/ 131 h 1200"/>
              <a:gd name="T44" fmla="*/ 765 w 1920"/>
              <a:gd name="T45" fmla="*/ 67 h 1200"/>
              <a:gd name="T46" fmla="*/ 765 w 1920"/>
              <a:gd name="T47" fmla="*/ 67 h 1200"/>
              <a:gd name="T48" fmla="*/ 849 w 1920"/>
              <a:gd name="T49" fmla="*/ 646 h 1200"/>
              <a:gd name="T50" fmla="*/ 282 w 1920"/>
              <a:gd name="T51" fmla="*/ 671 h 1200"/>
              <a:gd name="T52" fmla="*/ 289 w 1920"/>
              <a:gd name="T53" fmla="*/ 650 h 1200"/>
              <a:gd name="T54" fmla="*/ 565 w 1920"/>
              <a:gd name="T55" fmla="*/ 556 h 1200"/>
              <a:gd name="T56" fmla="*/ 515 w 1920"/>
              <a:gd name="T57" fmla="*/ 483 h 1200"/>
              <a:gd name="T58" fmla="*/ 0 w 1920"/>
              <a:gd name="T59" fmla="*/ 388 h 1200"/>
              <a:gd name="T60" fmla="*/ 1071 w 1920"/>
              <a:gd name="T61" fmla="*/ 646 h 1200"/>
              <a:gd name="T62" fmla="*/ 1638 w 1920"/>
              <a:gd name="T63" fmla="*/ 671 h 1200"/>
              <a:gd name="T64" fmla="*/ 1631 w 1920"/>
              <a:gd name="T65" fmla="*/ 650 h 1200"/>
              <a:gd name="T66" fmla="*/ 1355 w 1920"/>
              <a:gd name="T67" fmla="*/ 556 h 1200"/>
              <a:gd name="T68" fmla="*/ 1405 w 1920"/>
              <a:gd name="T69" fmla="*/ 483 h 1200"/>
              <a:gd name="T70" fmla="*/ 1920 w 1920"/>
              <a:gd name="T71" fmla="*/ 388 h 1200"/>
              <a:gd name="T72" fmla="*/ 1563 w 1920"/>
              <a:gd name="T73" fmla="*/ 819 h 1200"/>
              <a:gd name="T74" fmla="*/ 1518 w 1920"/>
              <a:gd name="T75" fmla="*/ 1155 h 1200"/>
              <a:gd name="T76" fmla="*/ 1245 w 1920"/>
              <a:gd name="T77" fmla="*/ 1200 h 1200"/>
              <a:gd name="T78" fmla="*/ 1483 w 1920"/>
              <a:gd name="T79" fmla="*/ 936 h 1200"/>
              <a:gd name="T80" fmla="*/ 1038 w 1920"/>
              <a:gd name="T81" fmla="*/ 914 h 1200"/>
              <a:gd name="T82" fmla="*/ 1289 w 1920"/>
              <a:gd name="T83" fmla="*/ 817 h 1200"/>
              <a:gd name="T84" fmla="*/ 1120 w 1920"/>
              <a:gd name="T85" fmla="*/ 1200 h 1200"/>
              <a:gd name="T86" fmla="*/ 672 w 1920"/>
              <a:gd name="T87" fmla="*/ 819 h 1200"/>
              <a:gd name="T88" fmla="*/ 759 w 1920"/>
              <a:gd name="T89" fmla="*/ 1200 h 1200"/>
              <a:gd name="T90" fmla="*/ 606 w 1920"/>
              <a:gd name="T91" fmla="*/ 1200 h 1200"/>
              <a:gd name="T92" fmla="*/ 739 w 1920"/>
              <a:gd name="T93" fmla="*/ 1075 h 1200"/>
              <a:gd name="T94" fmla="*/ 273 w 1920"/>
              <a:gd name="T95" fmla="*/ 1200 h 1200"/>
              <a:gd name="T96" fmla="*/ 401 w 1920"/>
              <a:gd name="T97" fmla="*/ 1200 h 1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920" h="1200">
                <a:moveTo>
                  <a:pt x="971" y="571"/>
                </a:moveTo>
                <a:cubicBezTo>
                  <a:pt x="1007" y="542"/>
                  <a:pt x="1039" y="503"/>
                  <a:pt x="1060" y="461"/>
                </a:cubicBezTo>
                <a:cubicBezTo>
                  <a:pt x="1032" y="452"/>
                  <a:pt x="1001" y="446"/>
                  <a:pt x="971" y="446"/>
                </a:cubicBezTo>
                <a:lnTo>
                  <a:pt x="971" y="571"/>
                </a:lnTo>
                <a:close/>
                <a:moveTo>
                  <a:pt x="950" y="569"/>
                </a:moveTo>
                <a:cubicBezTo>
                  <a:pt x="913" y="542"/>
                  <a:pt x="881" y="503"/>
                  <a:pt x="860" y="461"/>
                </a:cubicBezTo>
                <a:cubicBezTo>
                  <a:pt x="888" y="451"/>
                  <a:pt x="919" y="446"/>
                  <a:pt x="950" y="446"/>
                </a:cubicBezTo>
                <a:lnTo>
                  <a:pt x="950" y="569"/>
                </a:lnTo>
                <a:close/>
                <a:moveTo>
                  <a:pt x="971" y="12"/>
                </a:moveTo>
                <a:cubicBezTo>
                  <a:pt x="1007" y="41"/>
                  <a:pt x="1039" y="79"/>
                  <a:pt x="1060" y="120"/>
                </a:cubicBezTo>
                <a:cubicBezTo>
                  <a:pt x="1032" y="130"/>
                  <a:pt x="1001" y="137"/>
                  <a:pt x="971" y="137"/>
                </a:cubicBezTo>
                <a:lnTo>
                  <a:pt x="971" y="12"/>
                </a:lnTo>
                <a:close/>
                <a:moveTo>
                  <a:pt x="950" y="12"/>
                </a:moveTo>
                <a:cubicBezTo>
                  <a:pt x="913" y="41"/>
                  <a:pt x="881" y="80"/>
                  <a:pt x="860" y="120"/>
                </a:cubicBezTo>
                <a:cubicBezTo>
                  <a:pt x="888" y="129"/>
                  <a:pt x="919" y="137"/>
                  <a:pt x="950" y="137"/>
                </a:cubicBezTo>
                <a:lnTo>
                  <a:pt x="950" y="12"/>
                </a:lnTo>
                <a:close/>
                <a:moveTo>
                  <a:pt x="971" y="424"/>
                </a:moveTo>
                <a:cubicBezTo>
                  <a:pt x="971" y="301"/>
                  <a:pt x="971" y="301"/>
                  <a:pt x="971" y="301"/>
                </a:cubicBezTo>
                <a:cubicBezTo>
                  <a:pt x="1104" y="301"/>
                  <a:pt x="1104" y="301"/>
                  <a:pt x="1104" y="301"/>
                </a:cubicBezTo>
                <a:cubicBezTo>
                  <a:pt x="1104" y="350"/>
                  <a:pt x="1092" y="398"/>
                  <a:pt x="1071" y="443"/>
                </a:cubicBezTo>
                <a:cubicBezTo>
                  <a:pt x="1040" y="432"/>
                  <a:pt x="1004" y="424"/>
                  <a:pt x="971" y="424"/>
                </a:cubicBezTo>
                <a:moveTo>
                  <a:pt x="1260" y="301"/>
                </a:moveTo>
                <a:cubicBezTo>
                  <a:pt x="1127" y="301"/>
                  <a:pt x="1127" y="301"/>
                  <a:pt x="1127" y="301"/>
                </a:cubicBezTo>
                <a:cubicBezTo>
                  <a:pt x="1125" y="355"/>
                  <a:pt x="1114" y="403"/>
                  <a:pt x="1092" y="451"/>
                </a:cubicBezTo>
                <a:cubicBezTo>
                  <a:pt x="1120" y="464"/>
                  <a:pt x="1146" y="480"/>
                  <a:pt x="1171" y="500"/>
                </a:cubicBezTo>
                <a:cubicBezTo>
                  <a:pt x="1225" y="447"/>
                  <a:pt x="1257" y="375"/>
                  <a:pt x="1260" y="301"/>
                </a:cubicBezTo>
                <a:moveTo>
                  <a:pt x="1154" y="514"/>
                </a:moveTo>
                <a:cubicBezTo>
                  <a:pt x="1133" y="496"/>
                  <a:pt x="1107" y="480"/>
                  <a:pt x="1081" y="470"/>
                </a:cubicBezTo>
                <a:cubicBezTo>
                  <a:pt x="1057" y="513"/>
                  <a:pt x="1028" y="549"/>
                  <a:pt x="990" y="582"/>
                </a:cubicBezTo>
                <a:cubicBezTo>
                  <a:pt x="1051" y="574"/>
                  <a:pt x="1107" y="552"/>
                  <a:pt x="1154" y="514"/>
                </a:cubicBezTo>
                <a:moveTo>
                  <a:pt x="950" y="424"/>
                </a:moveTo>
                <a:cubicBezTo>
                  <a:pt x="950" y="301"/>
                  <a:pt x="950" y="301"/>
                  <a:pt x="950" y="301"/>
                </a:cubicBezTo>
                <a:cubicBezTo>
                  <a:pt x="816" y="301"/>
                  <a:pt x="816" y="301"/>
                  <a:pt x="816" y="301"/>
                </a:cubicBezTo>
                <a:cubicBezTo>
                  <a:pt x="817" y="350"/>
                  <a:pt x="828" y="399"/>
                  <a:pt x="849" y="443"/>
                </a:cubicBezTo>
                <a:cubicBezTo>
                  <a:pt x="881" y="432"/>
                  <a:pt x="915" y="424"/>
                  <a:pt x="950" y="424"/>
                </a:cubicBezTo>
                <a:moveTo>
                  <a:pt x="660" y="301"/>
                </a:moveTo>
                <a:cubicBezTo>
                  <a:pt x="793" y="301"/>
                  <a:pt x="793" y="301"/>
                  <a:pt x="793" y="301"/>
                </a:cubicBezTo>
                <a:cubicBezTo>
                  <a:pt x="796" y="355"/>
                  <a:pt x="808" y="402"/>
                  <a:pt x="829" y="451"/>
                </a:cubicBezTo>
                <a:cubicBezTo>
                  <a:pt x="800" y="464"/>
                  <a:pt x="774" y="480"/>
                  <a:pt x="749" y="500"/>
                </a:cubicBezTo>
                <a:cubicBezTo>
                  <a:pt x="695" y="447"/>
                  <a:pt x="664" y="377"/>
                  <a:pt x="660" y="301"/>
                </a:cubicBezTo>
                <a:moveTo>
                  <a:pt x="765" y="514"/>
                </a:moveTo>
                <a:cubicBezTo>
                  <a:pt x="788" y="497"/>
                  <a:pt x="813" y="479"/>
                  <a:pt x="839" y="470"/>
                </a:cubicBezTo>
                <a:cubicBezTo>
                  <a:pt x="863" y="513"/>
                  <a:pt x="892" y="549"/>
                  <a:pt x="930" y="582"/>
                </a:cubicBezTo>
                <a:cubicBezTo>
                  <a:pt x="869" y="574"/>
                  <a:pt x="812" y="552"/>
                  <a:pt x="765" y="514"/>
                </a:cubicBezTo>
                <a:moveTo>
                  <a:pt x="971" y="158"/>
                </a:moveTo>
                <a:cubicBezTo>
                  <a:pt x="971" y="280"/>
                  <a:pt x="971" y="280"/>
                  <a:pt x="971" y="280"/>
                </a:cubicBezTo>
                <a:cubicBezTo>
                  <a:pt x="1104" y="280"/>
                  <a:pt x="1104" y="280"/>
                  <a:pt x="1104" y="280"/>
                </a:cubicBezTo>
                <a:cubicBezTo>
                  <a:pt x="1104" y="231"/>
                  <a:pt x="1092" y="184"/>
                  <a:pt x="1071" y="139"/>
                </a:cubicBezTo>
                <a:cubicBezTo>
                  <a:pt x="1039" y="150"/>
                  <a:pt x="1005" y="157"/>
                  <a:pt x="971" y="158"/>
                </a:cubicBezTo>
                <a:moveTo>
                  <a:pt x="1260" y="280"/>
                </a:moveTo>
                <a:cubicBezTo>
                  <a:pt x="1127" y="280"/>
                  <a:pt x="1127" y="280"/>
                  <a:pt x="1127" y="280"/>
                </a:cubicBezTo>
                <a:cubicBezTo>
                  <a:pt x="1125" y="227"/>
                  <a:pt x="1113" y="178"/>
                  <a:pt x="1092" y="131"/>
                </a:cubicBezTo>
                <a:cubicBezTo>
                  <a:pt x="1120" y="118"/>
                  <a:pt x="1147" y="102"/>
                  <a:pt x="1171" y="82"/>
                </a:cubicBezTo>
                <a:cubicBezTo>
                  <a:pt x="1228" y="138"/>
                  <a:pt x="1257" y="207"/>
                  <a:pt x="1260" y="280"/>
                </a:cubicBezTo>
                <a:moveTo>
                  <a:pt x="1154" y="67"/>
                </a:moveTo>
                <a:cubicBezTo>
                  <a:pt x="1133" y="86"/>
                  <a:pt x="1107" y="103"/>
                  <a:pt x="1081" y="113"/>
                </a:cubicBezTo>
                <a:cubicBezTo>
                  <a:pt x="1057" y="68"/>
                  <a:pt x="1028" y="33"/>
                  <a:pt x="990" y="0"/>
                </a:cubicBezTo>
                <a:cubicBezTo>
                  <a:pt x="1051" y="7"/>
                  <a:pt x="1107" y="30"/>
                  <a:pt x="1154" y="67"/>
                </a:cubicBezTo>
                <a:moveTo>
                  <a:pt x="950" y="158"/>
                </a:moveTo>
                <a:cubicBezTo>
                  <a:pt x="950" y="280"/>
                  <a:pt x="950" y="280"/>
                  <a:pt x="950" y="280"/>
                </a:cubicBezTo>
                <a:cubicBezTo>
                  <a:pt x="816" y="280"/>
                  <a:pt x="816" y="280"/>
                  <a:pt x="816" y="280"/>
                </a:cubicBezTo>
                <a:cubicBezTo>
                  <a:pt x="817" y="232"/>
                  <a:pt x="828" y="183"/>
                  <a:pt x="849" y="139"/>
                </a:cubicBezTo>
                <a:cubicBezTo>
                  <a:pt x="881" y="150"/>
                  <a:pt x="915" y="157"/>
                  <a:pt x="950" y="158"/>
                </a:cubicBezTo>
                <a:moveTo>
                  <a:pt x="660" y="280"/>
                </a:moveTo>
                <a:cubicBezTo>
                  <a:pt x="793" y="280"/>
                  <a:pt x="793" y="280"/>
                  <a:pt x="793" y="280"/>
                </a:cubicBezTo>
                <a:cubicBezTo>
                  <a:pt x="796" y="227"/>
                  <a:pt x="808" y="179"/>
                  <a:pt x="829" y="131"/>
                </a:cubicBezTo>
                <a:cubicBezTo>
                  <a:pt x="800" y="118"/>
                  <a:pt x="774" y="103"/>
                  <a:pt x="749" y="82"/>
                </a:cubicBezTo>
                <a:cubicBezTo>
                  <a:pt x="694" y="136"/>
                  <a:pt x="664" y="205"/>
                  <a:pt x="660" y="280"/>
                </a:cubicBezTo>
                <a:moveTo>
                  <a:pt x="765" y="67"/>
                </a:moveTo>
                <a:cubicBezTo>
                  <a:pt x="788" y="86"/>
                  <a:pt x="812" y="103"/>
                  <a:pt x="839" y="113"/>
                </a:cubicBezTo>
                <a:cubicBezTo>
                  <a:pt x="862" y="69"/>
                  <a:pt x="893" y="32"/>
                  <a:pt x="930" y="0"/>
                </a:cubicBezTo>
                <a:cubicBezTo>
                  <a:pt x="869" y="7"/>
                  <a:pt x="813" y="30"/>
                  <a:pt x="765" y="67"/>
                </a:cubicBezTo>
                <a:moveTo>
                  <a:pt x="0" y="388"/>
                </a:moveTo>
                <a:cubicBezTo>
                  <a:pt x="600" y="388"/>
                  <a:pt x="600" y="388"/>
                  <a:pt x="600" y="388"/>
                </a:cubicBezTo>
                <a:cubicBezTo>
                  <a:pt x="622" y="495"/>
                  <a:pt x="698" y="584"/>
                  <a:pt x="849" y="646"/>
                </a:cubicBezTo>
                <a:cubicBezTo>
                  <a:pt x="832" y="697"/>
                  <a:pt x="773" y="744"/>
                  <a:pt x="712" y="744"/>
                </a:cubicBezTo>
                <a:cubicBezTo>
                  <a:pt x="387" y="744"/>
                  <a:pt x="387" y="744"/>
                  <a:pt x="387" y="744"/>
                </a:cubicBezTo>
                <a:cubicBezTo>
                  <a:pt x="337" y="744"/>
                  <a:pt x="298" y="703"/>
                  <a:pt x="282" y="671"/>
                </a:cubicBezTo>
                <a:cubicBezTo>
                  <a:pt x="613" y="671"/>
                  <a:pt x="613" y="671"/>
                  <a:pt x="613" y="671"/>
                </a:cubicBezTo>
                <a:cubicBezTo>
                  <a:pt x="633" y="668"/>
                  <a:pt x="634" y="652"/>
                  <a:pt x="614" y="650"/>
                </a:cubicBezTo>
                <a:cubicBezTo>
                  <a:pt x="289" y="650"/>
                  <a:pt x="289" y="650"/>
                  <a:pt x="289" y="650"/>
                </a:cubicBezTo>
                <a:cubicBezTo>
                  <a:pt x="247" y="650"/>
                  <a:pt x="209" y="615"/>
                  <a:pt x="187" y="577"/>
                </a:cubicBezTo>
                <a:cubicBezTo>
                  <a:pt x="565" y="577"/>
                  <a:pt x="565" y="577"/>
                  <a:pt x="565" y="577"/>
                </a:cubicBezTo>
                <a:cubicBezTo>
                  <a:pt x="584" y="574"/>
                  <a:pt x="584" y="558"/>
                  <a:pt x="565" y="556"/>
                </a:cubicBezTo>
                <a:cubicBezTo>
                  <a:pt x="184" y="556"/>
                  <a:pt x="184" y="556"/>
                  <a:pt x="184" y="556"/>
                </a:cubicBezTo>
                <a:cubicBezTo>
                  <a:pt x="146" y="556"/>
                  <a:pt x="111" y="512"/>
                  <a:pt x="96" y="483"/>
                </a:cubicBezTo>
                <a:cubicBezTo>
                  <a:pt x="515" y="483"/>
                  <a:pt x="515" y="483"/>
                  <a:pt x="515" y="483"/>
                </a:cubicBezTo>
                <a:cubicBezTo>
                  <a:pt x="536" y="480"/>
                  <a:pt x="536" y="461"/>
                  <a:pt x="515" y="460"/>
                </a:cubicBezTo>
                <a:cubicBezTo>
                  <a:pt x="89" y="460"/>
                  <a:pt x="89" y="460"/>
                  <a:pt x="89" y="460"/>
                </a:cubicBezTo>
                <a:cubicBezTo>
                  <a:pt x="55" y="460"/>
                  <a:pt x="23" y="425"/>
                  <a:pt x="0" y="388"/>
                </a:cubicBezTo>
                <a:moveTo>
                  <a:pt x="1920" y="388"/>
                </a:moveTo>
                <a:cubicBezTo>
                  <a:pt x="1320" y="388"/>
                  <a:pt x="1320" y="388"/>
                  <a:pt x="1320" y="388"/>
                </a:cubicBezTo>
                <a:cubicBezTo>
                  <a:pt x="1298" y="495"/>
                  <a:pt x="1222" y="584"/>
                  <a:pt x="1071" y="646"/>
                </a:cubicBezTo>
                <a:cubicBezTo>
                  <a:pt x="1088" y="697"/>
                  <a:pt x="1147" y="744"/>
                  <a:pt x="1208" y="744"/>
                </a:cubicBezTo>
                <a:cubicBezTo>
                  <a:pt x="1533" y="744"/>
                  <a:pt x="1533" y="744"/>
                  <a:pt x="1533" y="744"/>
                </a:cubicBezTo>
                <a:cubicBezTo>
                  <a:pt x="1583" y="744"/>
                  <a:pt x="1622" y="703"/>
                  <a:pt x="1638" y="671"/>
                </a:cubicBezTo>
                <a:cubicBezTo>
                  <a:pt x="1307" y="671"/>
                  <a:pt x="1307" y="671"/>
                  <a:pt x="1307" y="671"/>
                </a:cubicBezTo>
                <a:cubicBezTo>
                  <a:pt x="1287" y="668"/>
                  <a:pt x="1286" y="652"/>
                  <a:pt x="1306" y="650"/>
                </a:cubicBezTo>
                <a:cubicBezTo>
                  <a:pt x="1631" y="650"/>
                  <a:pt x="1631" y="650"/>
                  <a:pt x="1631" y="650"/>
                </a:cubicBezTo>
                <a:cubicBezTo>
                  <a:pt x="1673" y="650"/>
                  <a:pt x="1711" y="615"/>
                  <a:pt x="1733" y="577"/>
                </a:cubicBezTo>
                <a:cubicBezTo>
                  <a:pt x="1355" y="577"/>
                  <a:pt x="1355" y="577"/>
                  <a:pt x="1355" y="577"/>
                </a:cubicBezTo>
                <a:cubicBezTo>
                  <a:pt x="1336" y="574"/>
                  <a:pt x="1336" y="558"/>
                  <a:pt x="1355" y="556"/>
                </a:cubicBezTo>
                <a:cubicBezTo>
                  <a:pt x="1736" y="556"/>
                  <a:pt x="1736" y="556"/>
                  <a:pt x="1736" y="556"/>
                </a:cubicBezTo>
                <a:cubicBezTo>
                  <a:pt x="1774" y="556"/>
                  <a:pt x="1809" y="512"/>
                  <a:pt x="1824" y="483"/>
                </a:cubicBezTo>
                <a:cubicBezTo>
                  <a:pt x="1405" y="483"/>
                  <a:pt x="1405" y="483"/>
                  <a:pt x="1405" y="483"/>
                </a:cubicBezTo>
                <a:cubicBezTo>
                  <a:pt x="1384" y="480"/>
                  <a:pt x="1384" y="461"/>
                  <a:pt x="1405" y="460"/>
                </a:cubicBezTo>
                <a:cubicBezTo>
                  <a:pt x="1831" y="460"/>
                  <a:pt x="1831" y="460"/>
                  <a:pt x="1831" y="460"/>
                </a:cubicBezTo>
                <a:cubicBezTo>
                  <a:pt x="1865" y="460"/>
                  <a:pt x="1897" y="425"/>
                  <a:pt x="1920" y="388"/>
                </a:cubicBezTo>
                <a:moveTo>
                  <a:pt x="1245" y="1200"/>
                </a:moveTo>
                <a:cubicBezTo>
                  <a:pt x="1437" y="819"/>
                  <a:pt x="1437" y="819"/>
                  <a:pt x="1437" y="819"/>
                </a:cubicBezTo>
                <a:cubicBezTo>
                  <a:pt x="1563" y="819"/>
                  <a:pt x="1563" y="819"/>
                  <a:pt x="1563" y="819"/>
                </a:cubicBezTo>
                <a:cubicBezTo>
                  <a:pt x="1643" y="1200"/>
                  <a:pt x="1643" y="1200"/>
                  <a:pt x="1643" y="1200"/>
                </a:cubicBezTo>
                <a:cubicBezTo>
                  <a:pt x="1523" y="1200"/>
                  <a:pt x="1523" y="1200"/>
                  <a:pt x="1523" y="1200"/>
                </a:cubicBezTo>
                <a:cubicBezTo>
                  <a:pt x="1518" y="1155"/>
                  <a:pt x="1518" y="1155"/>
                  <a:pt x="1518" y="1155"/>
                </a:cubicBezTo>
                <a:cubicBezTo>
                  <a:pt x="1392" y="1155"/>
                  <a:pt x="1392" y="1155"/>
                  <a:pt x="1392" y="1155"/>
                </a:cubicBezTo>
                <a:cubicBezTo>
                  <a:pt x="1371" y="1200"/>
                  <a:pt x="1371" y="1200"/>
                  <a:pt x="1371" y="1200"/>
                </a:cubicBezTo>
                <a:lnTo>
                  <a:pt x="1245" y="1200"/>
                </a:lnTo>
                <a:close/>
                <a:moveTo>
                  <a:pt x="1423" y="1075"/>
                </a:moveTo>
                <a:cubicBezTo>
                  <a:pt x="1504" y="1075"/>
                  <a:pt x="1504" y="1075"/>
                  <a:pt x="1504" y="1075"/>
                </a:cubicBezTo>
                <a:cubicBezTo>
                  <a:pt x="1483" y="936"/>
                  <a:pt x="1483" y="936"/>
                  <a:pt x="1483" y="936"/>
                </a:cubicBezTo>
                <a:lnTo>
                  <a:pt x="1423" y="1075"/>
                </a:lnTo>
                <a:close/>
                <a:moveTo>
                  <a:pt x="994" y="1200"/>
                </a:moveTo>
                <a:cubicBezTo>
                  <a:pt x="1038" y="914"/>
                  <a:pt x="1038" y="914"/>
                  <a:pt x="1038" y="914"/>
                </a:cubicBezTo>
                <a:cubicBezTo>
                  <a:pt x="927" y="914"/>
                  <a:pt x="927" y="914"/>
                  <a:pt x="927" y="914"/>
                </a:cubicBezTo>
                <a:cubicBezTo>
                  <a:pt x="946" y="817"/>
                  <a:pt x="946" y="817"/>
                  <a:pt x="946" y="817"/>
                </a:cubicBezTo>
                <a:cubicBezTo>
                  <a:pt x="1289" y="817"/>
                  <a:pt x="1289" y="817"/>
                  <a:pt x="1289" y="817"/>
                </a:cubicBezTo>
                <a:cubicBezTo>
                  <a:pt x="1269" y="914"/>
                  <a:pt x="1269" y="914"/>
                  <a:pt x="1269" y="914"/>
                </a:cubicBezTo>
                <a:cubicBezTo>
                  <a:pt x="1163" y="914"/>
                  <a:pt x="1163" y="914"/>
                  <a:pt x="1163" y="914"/>
                </a:cubicBezTo>
                <a:cubicBezTo>
                  <a:pt x="1120" y="1200"/>
                  <a:pt x="1120" y="1200"/>
                  <a:pt x="1120" y="1200"/>
                </a:cubicBezTo>
                <a:lnTo>
                  <a:pt x="994" y="1200"/>
                </a:lnTo>
                <a:close/>
                <a:moveTo>
                  <a:pt x="479" y="1200"/>
                </a:moveTo>
                <a:cubicBezTo>
                  <a:pt x="672" y="819"/>
                  <a:pt x="672" y="819"/>
                  <a:pt x="672" y="819"/>
                </a:cubicBezTo>
                <a:cubicBezTo>
                  <a:pt x="798" y="819"/>
                  <a:pt x="798" y="819"/>
                  <a:pt x="798" y="819"/>
                </a:cubicBezTo>
                <a:cubicBezTo>
                  <a:pt x="877" y="1200"/>
                  <a:pt x="877" y="1200"/>
                  <a:pt x="877" y="1200"/>
                </a:cubicBezTo>
                <a:cubicBezTo>
                  <a:pt x="759" y="1200"/>
                  <a:pt x="759" y="1200"/>
                  <a:pt x="759" y="1200"/>
                </a:cubicBezTo>
                <a:cubicBezTo>
                  <a:pt x="752" y="1155"/>
                  <a:pt x="752" y="1155"/>
                  <a:pt x="752" y="1155"/>
                </a:cubicBezTo>
                <a:cubicBezTo>
                  <a:pt x="626" y="1155"/>
                  <a:pt x="626" y="1155"/>
                  <a:pt x="626" y="1155"/>
                </a:cubicBezTo>
                <a:cubicBezTo>
                  <a:pt x="606" y="1200"/>
                  <a:pt x="606" y="1200"/>
                  <a:pt x="606" y="1200"/>
                </a:cubicBezTo>
                <a:lnTo>
                  <a:pt x="479" y="1200"/>
                </a:lnTo>
                <a:close/>
                <a:moveTo>
                  <a:pt x="657" y="1075"/>
                </a:moveTo>
                <a:cubicBezTo>
                  <a:pt x="739" y="1075"/>
                  <a:pt x="739" y="1075"/>
                  <a:pt x="739" y="1075"/>
                </a:cubicBezTo>
                <a:cubicBezTo>
                  <a:pt x="717" y="936"/>
                  <a:pt x="717" y="936"/>
                  <a:pt x="717" y="936"/>
                </a:cubicBezTo>
                <a:lnTo>
                  <a:pt x="657" y="1075"/>
                </a:lnTo>
                <a:close/>
                <a:moveTo>
                  <a:pt x="273" y="1200"/>
                </a:moveTo>
                <a:cubicBezTo>
                  <a:pt x="351" y="819"/>
                  <a:pt x="351" y="819"/>
                  <a:pt x="351" y="819"/>
                </a:cubicBezTo>
                <a:cubicBezTo>
                  <a:pt x="479" y="819"/>
                  <a:pt x="479" y="819"/>
                  <a:pt x="479" y="819"/>
                </a:cubicBezTo>
                <a:cubicBezTo>
                  <a:pt x="401" y="1200"/>
                  <a:pt x="401" y="1200"/>
                  <a:pt x="401" y="1200"/>
                </a:cubicBezTo>
                <a:lnTo>
                  <a:pt x="273" y="120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3500713459"/>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WHITE_Title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4D976F-6FAA-4B37-814C-E2540D4155CD}"/>
              </a:ext>
            </a:extLst>
          </p:cNvPr>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3" name="Date Placeholder 2">
            <a:extLst>
              <a:ext uri="{FF2B5EF4-FFF2-40B4-BE49-F238E27FC236}">
                <a16:creationId xmlns:a16="http://schemas.microsoft.com/office/drawing/2014/main" id="{0F0BFC25-F2D8-40D7-96BA-C0F78F6A687A}"/>
              </a:ext>
            </a:extLst>
          </p:cNvPr>
          <p:cNvSpPr>
            <a:spLocks noGrp="1"/>
          </p:cNvSpPr>
          <p:nvPr>
            <p:ph type="dt" sz="half" idx="10"/>
          </p:nvPr>
        </p:nvSpPr>
        <p:spPr/>
        <p:txBody>
          <a:bodyPr/>
          <a:lstStyle>
            <a:lvl1pPr>
              <a:defRPr>
                <a:solidFill>
                  <a:schemeClr val="accent1"/>
                </a:solidFill>
              </a:defRPr>
            </a:lvl1pPr>
          </a:lstStyle>
          <a:p>
            <a:fld id="{F82CEB40-7C69-47E5-9106-E566935D3F53}" type="datetime3">
              <a:rPr lang="en-US" smtClean="0"/>
              <a:pPr/>
              <a:t>12 November 2025</a:t>
            </a:fld>
            <a:endParaRPr lang="en-US"/>
          </a:p>
        </p:txBody>
      </p:sp>
      <p:sp>
        <p:nvSpPr>
          <p:cNvPr id="4" name="Footer Placeholder 3">
            <a:extLst>
              <a:ext uri="{FF2B5EF4-FFF2-40B4-BE49-F238E27FC236}">
                <a16:creationId xmlns:a16="http://schemas.microsoft.com/office/drawing/2014/main" id="{D0EEA34B-ADB0-4A9B-A944-DB4F9AB7A20C}"/>
              </a:ext>
            </a:extLst>
          </p:cNvPr>
          <p:cNvSpPr>
            <a:spLocks noGrp="1"/>
          </p:cNvSpPr>
          <p:nvPr>
            <p:ph type="ftr" sz="quarter" idx="11"/>
          </p:nvPr>
        </p:nvSpPr>
        <p:spPr/>
        <p:txBody>
          <a:bodyPr/>
          <a:lstStyle>
            <a:lvl1pPr>
              <a:defRPr>
                <a:solidFill>
                  <a:schemeClr val="accent1"/>
                </a:solidFill>
              </a:defRPr>
            </a:lvl1pPr>
          </a:lstStyle>
          <a:p>
            <a:endParaRPr lang="en-US"/>
          </a:p>
        </p:txBody>
      </p:sp>
      <p:sp>
        <p:nvSpPr>
          <p:cNvPr id="5" name="Slide Number Placeholder 4">
            <a:extLst>
              <a:ext uri="{FF2B5EF4-FFF2-40B4-BE49-F238E27FC236}">
                <a16:creationId xmlns:a16="http://schemas.microsoft.com/office/drawing/2014/main" id="{E72EE72B-8C4F-4C4B-8E3A-D7A4D706EB14}"/>
              </a:ext>
            </a:extLst>
          </p:cNvPr>
          <p:cNvSpPr>
            <a:spLocks noGrp="1"/>
          </p:cNvSpPr>
          <p:nvPr>
            <p:ph type="sldNum" sz="quarter" idx="12"/>
          </p:nvPr>
        </p:nvSpPr>
        <p:spPr/>
        <p:txBody>
          <a:bodyPr/>
          <a:lstStyle>
            <a:lvl1pPr>
              <a:defRPr>
                <a:solidFill>
                  <a:schemeClr val="accent1"/>
                </a:solidFill>
              </a:defRPr>
            </a:lvl1pPr>
          </a:lstStyle>
          <a:p>
            <a:fld id="{1A9E565A-6679-4A67-8FB7-14EA342FD6E1}" type="slidenum">
              <a:rPr lang="en-US" smtClean="0"/>
              <a:pPr/>
              <a:t>‹#›</a:t>
            </a:fld>
            <a:endParaRPr lang="en-US"/>
          </a:p>
        </p:txBody>
      </p:sp>
      <p:sp>
        <p:nvSpPr>
          <p:cNvPr id="6" name="Freeform 5">
            <a:extLst>
              <a:ext uri="{FF2B5EF4-FFF2-40B4-BE49-F238E27FC236}">
                <a16:creationId xmlns:a16="http://schemas.microsoft.com/office/drawing/2014/main" id="{9E037E20-29EF-410F-AA70-D50FAE88B30D}"/>
              </a:ext>
            </a:extLst>
          </p:cNvPr>
          <p:cNvSpPr>
            <a:spLocks noChangeAspect="1" noEditPoints="1"/>
          </p:cNvSpPr>
          <p:nvPr userDrawn="1"/>
        </p:nvSpPr>
        <p:spPr bwMode="auto">
          <a:xfrm>
            <a:off x="10910325" y="5917889"/>
            <a:ext cx="900000" cy="563616"/>
          </a:xfrm>
          <a:custGeom>
            <a:avLst/>
            <a:gdLst>
              <a:gd name="T0" fmla="*/ 971 w 1920"/>
              <a:gd name="T1" fmla="*/ 446 h 1200"/>
              <a:gd name="T2" fmla="*/ 860 w 1920"/>
              <a:gd name="T3" fmla="*/ 461 h 1200"/>
              <a:gd name="T4" fmla="*/ 971 w 1920"/>
              <a:gd name="T5" fmla="*/ 12 h 1200"/>
              <a:gd name="T6" fmla="*/ 971 w 1920"/>
              <a:gd name="T7" fmla="*/ 12 h 1200"/>
              <a:gd name="T8" fmla="*/ 950 w 1920"/>
              <a:gd name="T9" fmla="*/ 137 h 1200"/>
              <a:gd name="T10" fmla="*/ 971 w 1920"/>
              <a:gd name="T11" fmla="*/ 301 h 1200"/>
              <a:gd name="T12" fmla="*/ 971 w 1920"/>
              <a:gd name="T13" fmla="*/ 424 h 1200"/>
              <a:gd name="T14" fmla="*/ 1092 w 1920"/>
              <a:gd name="T15" fmla="*/ 451 h 1200"/>
              <a:gd name="T16" fmla="*/ 1154 w 1920"/>
              <a:gd name="T17" fmla="*/ 514 h 1200"/>
              <a:gd name="T18" fmla="*/ 1154 w 1920"/>
              <a:gd name="T19" fmla="*/ 514 h 1200"/>
              <a:gd name="T20" fmla="*/ 816 w 1920"/>
              <a:gd name="T21" fmla="*/ 301 h 1200"/>
              <a:gd name="T22" fmla="*/ 660 w 1920"/>
              <a:gd name="T23" fmla="*/ 301 h 1200"/>
              <a:gd name="T24" fmla="*/ 749 w 1920"/>
              <a:gd name="T25" fmla="*/ 500 h 1200"/>
              <a:gd name="T26" fmla="*/ 839 w 1920"/>
              <a:gd name="T27" fmla="*/ 470 h 1200"/>
              <a:gd name="T28" fmla="*/ 971 w 1920"/>
              <a:gd name="T29" fmla="*/ 158 h 1200"/>
              <a:gd name="T30" fmla="*/ 1071 w 1920"/>
              <a:gd name="T31" fmla="*/ 139 h 1200"/>
              <a:gd name="T32" fmla="*/ 1127 w 1920"/>
              <a:gd name="T33" fmla="*/ 280 h 1200"/>
              <a:gd name="T34" fmla="*/ 1260 w 1920"/>
              <a:gd name="T35" fmla="*/ 280 h 1200"/>
              <a:gd name="T36" fmla="*/ 990 w 1920"/>
              <a:gd name="T37" fmla="*/ 0 h 1200"/>
              <a:gd name="T38" fmla="*/ 950 w 1920"/>
              <a:gd name="T39" fmla="*/ 280 h 1200"/>
              <a:gd name="T40" fmla="*/ 950 w 1920"/>
              <a:gd name="T41" fmla="*/ 158 h 1200"/>
              <a:gd name="T42" fmla="*/ 829 w 1920"/>
              <a:gd name="T43" fmla="*/ 131 h 1200"/>
              <a:gd name="T44" fmla="*/ 765 w 1920"/>
              <a:gd name="T45" fmla="*/ 67 h 1200"/>
              <a:gd name="T46" fmla="*/ 765 w 1920"/>
              <a:gd name="T47" fmla="*/ 67 h 1200"/>
              <a:gd name="T48" fmla="*/ 849 w 1920"/>
              <a:gd name="T49" fmla="*/ 646 h 1200"/>
              <a:gd name="T50" fmla="*/ 282 w 1920"/>
              <a:gd name="T51" fmla="*/ 671 h 1200"/>
              <a:gd name="T52" fmla="*/ 289 w 1920"/>
              <a:gd name="T53" fmla="*/ 650 h 1200"/>
              <a:gd name="T54" fmla="*/ 565 w 1920"/>
              <a:gd name="T55" fmla="*/ 556 h 1200"/>
              <a:gd name="T56" fmla="*/ 515 w 1920"/>
              <a:gd name="T57" fmla="*/ 483 h 1200"/>
              <a:gd name="T58" fmla="*/ 0 w 1920"/>
              <a:gd name="T59" fmla="*/ 388 h 1200"/>
              <a:gd name="T60" fmla="*/ 1071 w 1920"/>
              <a:gd name="T61" fmla="*/ 646 h 1200"/>
              <a:gd name="T62" fmla="*/ 1638 w 1920"/>
              <a:gd name="T63" fmla="*/ 671 h 1200"/>
              <a:gd name="T64" fmla="*/ 1631 w 1920"/>
              <a:gd name="T65" fmla="*/ 650 h 1200"/>
              <a:gd name="T66" fmla="*/ 1355 w 1920"/>
              <a:gd name="T67" fmla="*/ 556 h 1200"/>
              <a:gd name="T68" fmla="*/ 1405 w 1920"/>
              <a:gd name="T69" fmla="*/ 483 h 1200"/>
              <a:gd name="T70" fmla="*/ 1920 w 1920"/>
              <a:gd name="T71" fmla="*/ 388 h 1200"/>
              <a:gd name="T72" fmla="*/ 1563 w 1920"/>
              <a:gd name="T73" fmla="*/ 819 h 1200"/>
              <a:gd name="T74" fmla="*/ 1518 w 1920"/>
              <a:gd name="T75" fmla="*/ 1155 h 1200"/>
              <a:gd name="T76" fmla="*/ 1245 w 1920"/>
              <a:gd name="T77" fmla="*/ 1200 h 1200"/>
              <a:gd name="T78" fmla="*/ 1483 w 1920"/>
              <a:gd name="T79" fmla="*/ 936 h 1200"/>
              <a:gd name="T80" fmla="*/ 1038 w 1920"/>
              <a:gd name="T81" fmla="*/ 914 h 1200"/>
              <a:gd name="T82" fmla="*/ 1289 w 1920"/>
              <a:gd name="T83" fmla="*/ 817 h 1200"/>
              <a:gd name="T84" fmla="*/ 1120 w 1920"/>
              <a:gd name="T85" fmla="*/ 1200 h 1200"/>
              <a:gd name="T86" fmla="*/ 672 w 1920"/>
              <a:gd name="T87" fmla="*/ 819 h 1200"/>
              <a:gd name="T88" fmla="*/ 759 w 1920"/>
              <a:gd name="T89" fmla="*/ 1200 h 1200"/>
              <a:gd name="T90" fmla="*/ 606 w 1920"/>
              <a:gd name="T91" fmla="*/ 1200 h 1200"/>
              <a:gd name="T92" fmla="*/ 739 w 1920"/>
              <a:gd name="T93" fmla="*/ 1075 h 1200"/>
              <a:gd name="T94" fmla="*/ 273 w 1920"/>
              <a:gd name="T95" fmla="*/ 1200 h 1200"/>
              <a:gd name="T96" fmla="*/ 401 w 1920"/>
              <a:gd name="T97" fmla="*/ 1200 h 1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920" h="1200">
                <a:moveTo>
                  <a:pt x="971" y="571"/>
                </a:moveTo>
                <a:cubicBezTo>
                  <a:pt x="1007" y="542"/>
                  <a:pt x="1039" y="503"/>
                  <a:pt x="1060" y="461"/>
                </a:cubicBezTo>
                <a:cubicBezTo>
                  <a:pt x="1032" y="452"/>
                  <a:pt x="1001" y="446"/>
                  <a:pt x="971" y="446"/>
                </a:cubicBezTo>
                <a:lnTo>
                  <a:pt x="971" y="571"/>
                </a:lnTo>
                <a:close/>
                <a:moveTo>
                  <a:pt x="950" y="569"/>
                </a:moveTo>
                <a:cubicBezTo>
                  <a:pt x="913" y="542"/>
                  <a:pt x="881" y="503"/>
                  <a:pt x="860" y="461"/>
                </a:cubicBezTo>
                <a:cubicBezTo>
                  <a:pt x="888" y="451"/>
                  <a:pt x="919" y="446"/>
                  <a:pt x="950" y="446"/>
                </a:cubicBezTo>
                <a:lnTo>
                  <a:pt x="950" y="569"/>
                </a:lnTo>
                <a:close/>
                <a:moveTo>
                  <a:pt x="971" y="12"/>
                </a:moveTo>
                <a:cubicBezTo>
                  <a:pt x="1007" y="41"/>
                  <a:pt x="1039" y="79"/>
                  <a:pt x="1060" y="120"/>
                </a:cubicBezTo>
                <a:cubicBezTo>
                  <a:pt x="1032" y="130"/>
                  <a:pt x="1001" y="137"/>
                  <a:pt x="971" y="137"/>
                </a:cubicBezTo>
                <a:lnTo>
                  <a:pt x="971" y="12"/>
                </a:lnTo>
                <a:close/>
                <a:moveTo>
                  <a:pt x="950" y="12"/>
                </a:moveTo>
                <a:cubicBezTo>
                  <a:pt x="913" y="41"/>
                  <a:pt x="881" y="80"/>
                  <a:pt x="860" y="120"/>
                </a:cubicBezTo>
                <a:cubicBezTo>
                  <a:pt x="888" y="129"/>
                  <a:pt x="919" y="137"/>
                  <a:pt x="950" y="137"/>
                </a:cubicBezTo>
                <a:lnTo>
                  <a:pt x="950" y="12"/>
                </a:lnTo>
                <a:close/>
                <a:moveTo>
                  <a:pt x="971" y="424"/>
                </a:moveTo>
                <a:cubicBezTo>
                  <a:pt x="971" y="301"/>
                  <a:pt x="971" y="301"/>
                  <a:pt x="971" y="301"/>
                </a:cubicBezTo>
                <a:cubicBezTo>
                  <a:pt x="1104" y="301"/>
                  <a:pt x="1104" y="301"/>
                  <a:pt x="1104" y="301"/>
                </a:cubicBezTo>
                <a:cubicBezTo>
                  <a:pt x="1104" y="350"/>
                  <a:pt x="1092" y="398"/>
                  <a:pt x="1071" y="443"/>
                </a:cubicBezTo>
                <a:cubicBezTo>
                  <a:pt x="1040" y="432"/>
                  <a:pt x="1004" y="424"/>
                  <a:pt x="971" y="424"/>
                </a:cubicBezTo>
                <a:moveTo>
                  <a:pt x="1260" y="301"/>
                </a:moveTo>
                <a:cubicBezTo>
                  <a:pt x="1127" y="301"/>
                  <a:pt x="1127" y="301"/>
                  <a:pt x="1127" y="301"/>
                </a:cubicBezTo>
                <a:cubicBezTo>
                  <a:pt x="1125" y="355"/>
                  <a:pt x="1114" y="403"/>
                  <a:pt x="1092" y="451"/>
                </a:cubicBezTo>
                <a:cubicBezTo>
                  <a:pt x="1120" y="464"/>
                  <a:pt x="1146" y="480"/>
                  <a:pt x="1171" y="500"/>
                </a:cubicBezTo>
                <a:cubicBezTo>
                  <a:pt x="1225" y="447"/>
                  <a:pt x="1257" y="375"/>
                  <a:pt x="1260" y="301"/>
                </a:cubicBezTo>
                <a:moveTo>
                  <a:pt x="1154" y="514"/>
                </a:moveTo>
                <a:cubicBezTo>
                  <a:pt x="1133" y="496"/>
                  <a:pt x="1107" y="480"/>
                  <a:pt x="1081" y="470"/>
                </a:cubicBezTo>
                <a:cubicBezTo>
                  <a:pt x="1057" y="513"/>
                  <a:pt x="1028" y="549"/>
                  <a:pt x="990" y="582"/>
                </a:cubicBezTo>
                <a:cubicBezTo>
                  <a:pt x="1051" y="574"/>
                  <a:pt x="1107" y="552"/>
                  <a:pt x="1154" y="514"/>
                </a:cubicBezTo>
                <a:moveTo>
                  <a:pt x="950" y="424"/>
                </a:moveTo>
                <a:cubicBezTo>
                  <a:pt x="950" y="301"/>
                  <a:pt x="950" y="301"/>
                  <a:pt x="950" y="301"/>
                </a:cubicBezTo>
                <a:cubicBezTo>
                  <a:pt x="816" y="301"/>
                  <a:pt x="816" y="301"/>
                  <a:pt x="816" y="301"/>
                </a:cubicBezTo>
                <a:cubicBezTo>
                  <a:pt x="817" y="350"/>
                  <a:pt x="828" y="399"/>
                  <a:pt x="849" y="443"/>
                </a:cubicBezTo>
                <a:cubicBezTo>
                  <a:pt x="881" y="432"/>
                  <a:pt x="915" y="424"/>
                  <a:pt x="950" y="424"/>
                </a:cubicBezTo>
                <a:moveTo>
                  <a:pt x="660" y="301"/>
                </a:moveTo>
                <a:cubicBezTo>
                  <a:pt x="793" y="301"/>
                  <a:pt x="793" y="301"/>
                  <a:pt x="793" y="301"/>
                </a:cubicBezTo>
                <a:cubicBezTo>
                  <a:pt x="796" y="355"/>
                  <a:pt x="808" y="402"/>
                  <a:pt x="829" y="451"/>
                </a:cubicBezTo>
                <a:cubicBezTo>
                  <a:pt x="800" y="464"/>
                  <a:pt x="774" y="480"/>
                  <a:pt x="749" y="500"/>
                </a:cubicBezTo>
                <a:cubicBezTo>
                  <a:pt x="695" y="447"/>
                  <a:pt x="664" y="377"/>
                  <a:pt x="660" y="301"/>
                </a:cubicBezTo>
                <a:moveTo>
                  <a:pt x="765" y="514"/>
                </a:moveTo>
                <a:cubicBezTo>
                  <a:pt x="788" y="497"/>
                  <a:pt x="813" y="479"/>
                  <a:pt x="839" y="470"/>
                </a:cubicBezTo>
                <a:cubicBezTo>
                  <a:pt x="863" y="513"/>
                  <a:pt x="892" y="549"/>
                  <a:pt x="930" y="582"/>
                </a:cubicBezTo>
                <a:cubicBezTo>
                  <a:pt x="869" y="574"/>
                  <a:pt x="812" y="552"/>
                  <a:pt x="765" y="514"/>
                </a:cubicBezTo>
                <a:moveTo>
                  <a:pt x="971" y="158"/>
                </a:moveTo>
                <a:cubicBezTo>
                  <a:pt x="971" y="280"/>
                  <a:pt x="971" y="280"/>
                  <a:pt x="971" y="280"/>
                </a:cubicBezTo>
                <a:cubicBezTo>
                  <a:pt x="1104" y="280"/>
                  <a:pt x="1104" y="280"/>
                  <a:pt x="1104" y="280"/>
                </a:cubicBezTo>
                <a:cubicBezTo>
                  <a:pt x="1104" y="231"/>
                  <a:pt x="1092" y="184"/>
                  <a:pt x="1071" y="139"/>
                </a:cubicBezTo>
                <a:cubicBezTo>
                  <a:pt x="1039" y="150"/>
                  <a:pt x="1005" y="157"/>
                  <a:pt x="971" y="158"/>
                </a:cubicBezTo>
                <a:moveTo>
                  <a:pt x="1260" y="280"/>
                </a:moveTo>
                <a:cubicBezTo>
                  <a:pt x="1127" y="280"/>
                  <a:pt x="1127" y="280"/>
                  <a:pt x="1127" y="280"/>
                </a:cubicBezTo>
                <a:cubicBezTo>
                  <a:pt x="1125" y="227"/>
                  <a:pt x="1113" y="178"/>
                  <a:pt x="1092" y="131"/>
                </a:cubicBezTo>
                <a:cubicBezTo>
                  <a:pt x="1120" y="118"/>
                  <a:pt x="1147" y="102"/>
                  <a:pt x="1171" y="82"/>
                </a:cubicBezTo>
                <a:cubicBezTo>
                  <a:pt x="1228" y="138"/>
                  <a:pt x="1257" y="207"/>
                  <a:pt x="1260" y="280"/>
                </a:cubicBezTo>
                <a:moveTo>
                  <a:pt x="1154" y="67"/>
                </a:moveTo>
                <a:cubicBezTo>
                  <a:pt x="1133" y="86"/>
                  <a:pt x="1107" y="103"/>
                  <a:pt x="1081" y="113"/>
                </a:cubicBezTo>
                <a:cubicBezTo>
                  <a:pt x="1057" y="68"/>
                  <a:pt x="1028" y="33"/>
                  <a:pt x="990" y="0"/>
                </a:cubicBezTo>
                <a:cubicBezTo>
                  <a:pt x="1051" y="7"/>
                  <a:pt x="1107" y="30"/>
                  <a:pt x="1154" y="67"/>
                </a:cubicBezTo>
                <a:moveTo>
                  <a:pt x="950" y="158"/>
                </a:moveTo>
                <a:cubicBezTo>
                  <a:pt x="950" y="280"/>
                  <a:pt x="950" y="280"/>
                  <a:pt x="950" y="280"/>
                </a:cubicBezTo>
                <a:cubicBezTo>
                  <a:pt x="816" y="280"/>
                  <a:pt x="816" y="280"/>
                  <a:pt x="816" y="280"/>
                </a:cubicBezTo>
                <a:cubicBezTo>
                  <a:pt x="817" y="232"/>
                  <a:pt x="828" y="183"/>
                  <a:pt x="849" y="139"/>
                </a:cubicBezTo>
                <a:cubicBezTo>
                  <a:pt x="881" y="150"/>
                  <a:pt x="915" y="157"/>
                  <a:pt x="950" y="158"/>
                </a:cubicBezTo>
                <a:moveTo>
                  <a:pt x="660" y="280"/>
                </a:moveTo>
                <a:cubicBezTo>
                  <a:pt x="793" y="280"/>
                  <a:pt x="793" y="280"/>
                  <a:pt x="793" y="280"/>
                </a:cubicBezTo>
                <a:cubicBezTo>
                  <a:pt x="796" y="227"/>
                  <a:pt x="808" y="179"/>
                  <a:pt x="829" y="131"/>
                </a:cubicBezTo>
                <a:cubicBezTo>
                  <a:pt x="800" y="118"/>
                  <a:pt x="774" y="103"/>
                  <a:pt x="749" y="82"/>
                </a:cubicBezTo>
                <a:cubicBezTo>
                  <a:pt x="694" y="136"/>
                  <a:pt x="664" y="205"/>
                  <a:pt x="660" y="280"/>
                </a:cubicBezTo>
                <a:moveTo>
                  <a:pt x="765" y="67"/>
                </a:moveTo>
                <a:cubicBezTo>
                  <a:pt x="788" y="86"/>
                  <a:pt x="812" y="103"/>
                  <a:pt x="839" y="113"/>
                </a:cubicBezTo>
                <a:cubicBezTo>
                  <a:pt x="862" y="69"/>
                  <a:pt x="893" y="32"/>
                  <a:pt x="930" y="0"/>
                </a:cubicBezTo>
                <a:cubicBezTo>
                  <a:pt x="869" y="7"/>
                  <a:pt x="813" y="30"/>
                  <a:pt x="765" y="67"/>
                </a:cubicBezTo>
                <a:moveTo>
                  <a:pt x="0" y="388"/>
                </a:moveTo>
                <a:cubicBezTo>
                  <a:pt x="600" y="388"/>
                  <a:pt x="600" y="388"/>
                  <a:pt x="600" y="388"/>
                </a:cubicBezTo>
                <a:cubicBezTo>
                  <a:pt x="622" y="495"/>
                  <a:pt x="698" y="584"/>
                  <a:pt x="849" y="646"/>
                </a:cubicBezTo>
                <a:cubicBezTo>
                  <a:pt x="832" y="697"/>
                  <a:pt x="773" y="744"/>
                  <a:pt x="712" y="744"/>
                </a:cubicBezTo>
                <a:cubicBezTo>
                  <a:pt x="387" y="744"/>
                  <a:pt x="387" y="744"/>
                  <a:pt x="387" y="744"/>
                </a:cubicBezTo>
                <a:cubicBezTo>
                  <a:pt x="337" y="744"/>
                  <a:pt x="298" y="703"/>
                  <a:pt x="282" y="671"/>
                </a:cubicBezTo>
                <a:cubicBezTo>
                  <a:pt x="613" y="671"/>
                  <a:pt x="613" y="671"/>
                  <a:pt x="613" y="671"/>
                </a:cubicBezTo>
                <a:cubicBezTo>
                  <a:pt x="633" y="668"/>
                  <a:pt x="634" y="652"/>
                  <a:pt x="614" y="650"/>
                </a:cubicBezTo>
                <a:cubicBezTo>
                  <a:pt x="289" y="650"/>
                  <a:pt x="289" y="650"/>
                  <a:pt x="289" y="650"/>
                </a:cubicBezTo>
                <a:cubicBezTo>
                  <a:pt x="247" y="650"/>
                  <a:pt x="209" y="615"/>
                  <a:pt x="187" y="577"/>
                </a:cubicBezTo>
                <a:cubicBezTo>
                  <a:pt x="565" y="577"/>
                  <a:pt x="565" y="577"/>
                  <a:pt x="565" y="577"/>
                </a:cubicBezTo>
                <a:cubicBezTo>
                  <a:pt x="584" y="574"/>
                  <a:pt x="584" y="558"/>
                  <a:pt x="565" y="556"/>
                </a:cubicBezTo>
                <a:cubicBezTo>
                  <a:pt x="184" y="556"/>
                  <a:pt x="184" y="556"/>
                  <a:pt x="184" y="556"/>
                </a:cubicBezTo>
                <a:cubicBezTo>
                  <a:pt x="146" y="556"/>
                  <a:pt x="111" y="512"/>
                  <a:pt x="96" y="483"/>
                </a:cubicBezTo>
                <a:cubicBezTo>
                  <a:pt x="515" y="483"/>
                  <a:pt x="515" y="483"/>
                  <a:pt x="515" y="483"/>
                </a:cubicBezTo>
                <a:cubicBezTo>
                  <a:pt x="536" y="480"/>
                  <a:pt x="536" y="461"/>
                  <a:pt x="515" y="460"/>
                </a:cubicBezTo>
                <a:cubicBezTo>
                  <a:pt x="89" y="460"/>
                  <a:pt x="89" y="460"/>
                  <a:pt x="89" y="460"/>
                </a:cubicBezTo>
                <a:cubicBezTo>
                  <a:pt x="55" y="460"/>
                  <a:pt x="23" y="425"/>
                  <a:pt x="0" y="388"/>
                </a:cubicBezTo>
                <a:moveTo>
                  <a:pt x="1920" y="388"/>
                </a:moveTo>
                <a:cubicBezTo>
                  <a:pt x="1320" y="388"/>
                  <a:pt x="1320" y="388"/>
                  <a:pt x="1320" y="388"/>
                </a:cubicBezTo>
                <a:cubicBezTo>
                  <a:pt x="1298" y="495"/>
                  <a:pt x="1222" y="584"/>
                  <a:pt x="1071" y="646"/>
                </a:cubicBezTo>
                <a:cubicBezTo>
                  <a:pt x="1088" y="697"/>
                  <a:pt x="1147" y="744"/>
                  <a:pt x="1208" y="744"/>
                </a:cubicBezTo>
                <a:cubicBezTo>
                  <a:pt x="1533" y="744"/>
                  <a:pt x="1533" y="744"/>
                  <a:pt x="1533" y="744"/>
                </a:cubicBezTo>
                <a:cubicBezTo>
                  <a:pt x="1583" y="744"/>
                  <a:pt x="1622" y="703"/>
                  <a:pt x="1638" y="671"/>
                </a:cubicBezTo>
                <a:cubicBezTo>
                  <a:pt x="1307" y="671"/>
                  <a:pt x="1307" y="671"/>
                  <a:pt x="1307" y="671"/>
                </a:cubicBezTo>
                <a:cubicBezTo>
                  <a:pt x="1287" y="668"/>
                  <a:pt x="1286" y="652"/>
                  <a:pt x="1306" y="650"/>
                </a:cubicBezTo>
                <a:cubicBezTo>
                  <a:pt x="1631" y="650"/>
                  <a:pt x="1631" y="650"/>
                  <a:pt x="1631" y="650"/>
                </a:cubicBezTo>
                <a:cubicBezTo>
                  <a:pt x="1673" y="650"/>
                  <a:pt x="1711" y="615"/>
                  <a:pt x="1733" y="577"/>
                </a:cubicBezTo>
                <a:cubicBezTo>
                  <a:pt x="1355" y="577"/>
                  <a:pt x="1355" y="577"/>
                  <a:pt x="1355" y="577"/>
                </a:cubicBezTo>
                <a:cubicBezTo>
                  <a:pt x="1336" y="574"/>
                  <a:pt x="1336" y="558"/>
                  <a:pt x="1355" y="556"/>
                </a:cubicBezTo>
                <a:cubicBezTo>
                  <a:pt x="1736" y="556"/>
                  <a:pt x="1736" y="556"/>
                  <a:pt x="1736" y="556"/>
                </a:cubicBezTo>
                <a:cubicBezTo>
                  <a:pt x="1774" y="556"/>
                  <a:pt x="1809" y="512"/>
                  <a:pt x="1824" y="483"/>
                </a:cubicBezTo>
                <a:cubicBezTo>
                  <a:pt x="1405" y="483"/>
                  <a:pt x="1405" y="483"/>
                  <a:pt x="1405" y="483"/>
                </a:cubicBezTo>
                <a:cubicBezTo>
                  <a:pt x="1384" y="480"/>
                  <a:pt x="1384" y="461"/>
                  <a:pt x="1405" y="460"/>
                </a:cubicBezTo>
                <a:cubicBezTo>
                  <a:pt x="1831" y="460"/>
                  <a:pt x="1831" y="460"/>
                  <a:pt x="1831" y="460"/>
                </a:cubicBezTo>
                <a:cubicBezTo>
                  <a:pt x="1865" y="460"/>
                  <a:pt x="1897" y="425"/>
                  <a:pt x="1920" y="388"/>
                </a:cubicBezTo>
                <a:moveTo>
                  <a:pt x="1245" y="1200"/>
                </a:moveTo>
                <a:cubicBezTo>
                  <a:pt x="1437" y="819"/>
                  <a:pt x="1437" y="819"/>
                  <a:pt x="1437" y="819"/>
                </a:cubicBezTo>
                <a:cubicBezTo>
                  <a:pt x="1563" y="819"/>
                  <a:pt x="1563" y="819"/>
                  <a:pt x="1563" y="819"/>
                </a:cubicBezTo>
                <a:cubicBezTo>
                  <a:pt x="1643" y="1200"/>
                  <a:pt x="1643" y="1200"/>
                  <a:pt x="1643" y="1200"/>
                </a:cubicBezTo>
                <a:cubicBezTo>
                  <a:pt x="1523" y="1200"/>
                  <a:pt x="1523" y="1200"/>
                  <a:pt x="1523" y="1200"/>
                </a:cubicBezTo>
                <a:cubicBezTo>
                  <a:pt x="1518" y="1155"/>
                  <a:pt x="1518" y="1155"/>
                  <a:pt x="1518" y="1155"/>
                </a:cubicBezTo>
                <a:cubicBezTo>
                  <a:pt x="1392" y="1155"/>
                  <a:pt x="1392" y="1155"/>
                  <a:pt x="1392" y="1155"/>
                </a:cubicBezTo>
                <a:cubicBezTo>
                  <a:pt x="1371" y="1200"/>
                  <a:pt x="1371" y="1200"/>
                  <a:pt x="1371" y="1200"/>
                </a:cubicBezTo>
                <a:lnTo>
                  <a:pt x="1245" y="1200"/>
                </a:lnTo>
                <a:close/>
                <a:moveTo>
                  <a:pt x="1423" y="1075"/>
                </a:moveTo>
                <a:cubicBezTo>
                  <a:pt x="1504" y="1075"/>
                  <a:pt x="1504" y="1075"/>
                  <a:pt x="1504" y="1075"/>
                </a:cubicBezTo>
                <a:cubicBezTo>
                  <a:pt x="1483" y="936"/>
                  <a:pt x="1483" y="936"/>
                  <a:pt x="1483" y="936"/>
                </a:cubicBezTo>
                <a:lnTo>
                  <a:pt x="1423" y="1075"/>
                </a:lnTo>
                <a:close/>
                <a:moveTo>
                  <a:pt x="994" y="1200"/>
                </a:moveTo>
                <a:cubicBezTo>
                  <a:pt x="1038" y="914"/>
                  <a:pt x="1038" y="914"/>
                  <a:pt x="1038" y="914"/>
                </a:cubicBezTo>
                <a:cubicBezTo>
                  <a:pt x="927" y="914"/>
                  <a:pt x="927" y="914"/>
                  <a:pt x="927" y="914"/>
                </a:cubicBezTo>
                <a:cubicBezTo>
                  <a:pt x="946" y="817"/>
                  <a:pt x="946" y="817"/>
                  <a:pt x="946" y="817"/>
                </a:cubicBezTo>
                <a:cubicBezTo>
                  <a:pt x="1289" y="817"/>
                  <a:pt x="1289" y="817"/>
                  <a:pt x="1289" y="817"/>
                </a:cubicBezTo>
                <a:cubicBezTo>
                  <a:pt x="1269" y="914"/>
                  <a:pt x="1269" y="914"/>
                  <a:pt x="1269" y="914"/>
                </a:cubicBezTo>
                <a:cubicBezTo>
                  <a:pt x="1163" y="914"/>
                  <a:pt x="1163" y="914"/>
                  <a:pt x="1163" y="914"/>
                </a:cubicBezTo>
                <a:cubicBezTo>
                  <a:pt x="1120" y="1200"/>
                  <a:pt x="1120" y="1200"/>
                  <a:pt x="1120" y="1200"/>
                </a:cubicBezTo>
                <a:lnTo>
                  <a:pt x="994" y="1200"/>
                </a:lnTo>
                <a:close/>
                <a:moveTo>
                  <a:pt x="479" y="1200"/>
                </a:moveTo>
                <a:cubicBezTo>
                  <a:pt x="672" y="819"/>
                  <a:pt x="672" y="819"/>
                  <a:pt x="672" y="819"/>
                </a:cubicBezTo>
                <a:cubicBezTo>
                  <a:pt x="798" y="819"/>
                  <a:pt x="798" y="819"/>
                  <a:pt x="798" y="819"/>
                </a:cubicBezTo>
                <a:cubicBezTo>
                  <a:pt x="877" y="1200"/>
                  <a:pt x="877" y="1200"/>
                  <a:pt x="877" y="1200"/>
                </a:cubicBezTo>
                <a:cubicBezTo>
                  <a:pt x="759" y="1200"/>
                  <a:pt x="759" y="1200"/>
                  <a:pt x="759" y="1200"/>
                </a:cubicBezTo>
                <a:cubicBezTo>
                  <a:pt x="752" y="1155"/>
                  <a:pt x="752" y="1155"/>
                  <a:pt x="752" y="1155"/>
                </a:cubicBezTo>
                <a:cubicBezTo>
                  <a:pt x="626" y="1155"/>
                  <a:pt x="626" y="1155"/>
                  <a:pt x="626" y="1155"/>
                </a:cubicBezTo>
                <a:cubicBezTo>
                  <a:pt x="606" y="1200"/>
                  <a:pt x="606" y="1200"/>
                  <a:pt x="606" y="1200"/>
                </a:cubicBezTo>
                <a:lnTo>
                  <a:pt x="479" y="1200"/>
                </a:lnTo>
                <a:close/>
                <a:moveTo>
                  <a:pt x="657" y="1075"/>
                </a:moveTo>
                <a:cubicBezTo>
                  <a:pt x="739" y="1075"/>
                  <a:pt x="739" y="1075"/>
                  <a:pt x="739" y="1075"/>
                </a:cubicBezTo>
                <a:cubicBezTo>
                  <a:pt x="717" y="936"/>
                  <a:pt x="717" y="936"/>
                  <a:pt x="717" y="936"/>
                </a:cubicBezTo>
                <a:lnTo>
                  <a:pt x="657" y="1075"/>
                </a:lnTo>
                <a:close/>
                <a:moveTo>
                  <a:pt x="273" y="1200"/>
                </a:moveTo>
                <a:cubicBezTo>
                  <a:pt x="351" y="819"/>
                  <a:pt x="351" y="819"/>
                  <a:pt x="351" y="819"/>
                </a:cubicBezTo>
                <a:cubicBezTo>
                  <a:pt x="479" y="819"/>
                  <a:pt x="479" y="819"/>
                  <a:pt x="479" y="819"/>
                </a:cubicBezTo>
                <a:cubicBezTo>
                  <a:pt x="401" y="1200"/>
                  <a:pt x="401" y="1200"/>
                  <a:pt x="401" y="1200"/>
                </a:cubicBezTo>
                <a:lnTo>
                  <a:pt x="273" y="120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101991219"/>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WHITE_Blank">
    <p:spTree>
      <p:nvGrpSpPr>
        <p:cNvPr id="1" name=""/>
        <p:cNvGrpSpPr/>
        <p:nvPr/>
      </p:nvGrpSpPr>
      <p:grpSpPr>
        <a:xfrm>
          <a:off x="0" y="0"/>
          <a:ext cx="0" cy="0"/>
          <a:chOff x="0" y="0"/>
          <a:chExt cx="0" cy="0"/>
        </a:xfrm>
      </p:grpSpPr>
      <p:sp>
        <p:nvSpPr>
          <p:cNvPr id="5" name="Freeform 5">
            <a:extLst>
              <a:ext uri="{FF2B5EF4-FFF2-40B4-BE49-F238E27FC236}">
                <a16:creationId xmlns:a16="http://schemas.microsoft.com/office/drawing/2014/main" id="{1A86010D-9F01-497B-8478-6CF04E7FA292}"/>
              </a:ext>
            </a:extLst>
          </p:cNvPr>
          <p:cNvSpPr>
            <a:spLocks noChangeAspect="1" noEditPoints="1"/>
          </p:cNvSpPr>
          <p:nvPr userDrawn="1"/>
        </p:nvSpPr>
        <p:spPr bwMode="auto">
          <a:xfrm>
            <a:off x="10910325" y="5917889"/>
            <a:ext cx="900000" cy="563616"/>
          </a:xfrm>
          <a:custGeom>
            <a:avLst/>
            <a:gdLst>
              <a:gd name="T0" fmla="*/ 971 w 1920"/>
              <a:gd name="T1" fmla="*/ 446 h 1200"/>
              <a:gd name="T2" fmla="*/ 860 w 1920"/>
              <a:gd name="T3" fmla="*/ 461 h 1200"/>
              <a:gd name="T4" fmla="*/ 971 w 1920"/>
              <a:gd name="T5" fmla="*/ 12 h 1200"/>
              <a:gd name="T6" fmla="*/ 971 w 1920"/>
              <a:gd name="T7" fmla="*/ 12 h 1200"/>
              <a:gd name="T8" fmla="*/ 950 w 1920"/>
              <a:gd name="T9" fmla="*/ 137 h 1200"/>
              <a:gd name="T10" fmla="*/ 971 w 1920"/>
              <a:gd name="T11" fmla="*/ 301 h 1200"/>
              <a:gd name="T12" fmla="*/ 971 w 1920"/>
              <a:gd name="T13" fmla="*/ 424 h 1200"/>
              <a:gd name="T14" fmla="*/ 1092 w 1920"/>
              <a:gd name="T15" fmla="*/ 451 h 1200"/>
              <a:gd name="T16" fmla="*/ 1154 w 1920"/>
              <a:gd name="T17" fmla="*/ 514 h 1200"/>
              <a:gd name="T18" fmla="*/ 1154 w 1920"/>
              <a:gd name="T19" fmla="*/ 514 h 1200"/>
              <a:gd name="T20" fmla="*/ 816 w 1920"/>
              <a:gd name="T21" fmla="*/ 301 h 1200"/>
              <a:gd name="T22" fmla="*/ 660 w 1920"/>
              <a:gd name="T23" fmla="*/ 301 h 1200"/>
              <a:gd name="T24" fmla="*/ 749 w 1920"/>
              <a:gd name="T25" fmla="*/ 500 h 1200"/>
              <a:gd name="T26" fmla="*/ 839 w 1920"/>
              <a:gd name="T27" fmla="*/ 470 h 1200"/>
              <a:gd name="T28" fmla="*/ 971 w 1920"/>
              <a:gd name="T29" fmla="*/ 158 h 1200"/>
              <a:gd name="T30" fmla="*/ 1071 w 1920"/>
              <a:gd name="T31" fmla="*/ 139 h 1200"/>
              <a:gd name="T32" fmla="*/ 1127 w 1920"/>
              <a:gd name="T33" fmla="*/ 280 h 1200"/>
              <a:gd name="T34" fmla="*/ 1260 w 1920"/>
              <a:gd name="T35" fmla="*/ 280 h 1200"/>
              <a:gd name="T36" fmla="*/ 990 w 1920"/>
              <a:gd name="T37" fmla="*/ 0 h 1200"/>
              <a:gd name="T38" fmla="*/ 950 w 1920"/>
              <a:gd name="T39" fmla="*/ 280 h 1200"/>
              <a:gd name="T40" fmla="*/ 950 w 1920"/>
              <a:gd name="T41" fmla="*/ 158 h 1200"/>
              <a:gd name="T42" fmla="*/ 829 w 1920"/>
              <a:gd name="T43" fmla="*/ 131 h 1200"/>
              <a:gd name="T44" fmla="*/ 765 w 1920"/>
              <a:gd name="T45" fmla="*/ 67 h 1200"/>
              <a:gd name="T46" fmla="*/ 765 w 1920"/>
              <a:gd name="T47" fmla="*/ 67 h 1200"/>
              <a:gd name="T48" fmla="*/ 849 w 1920"/>
              <a:gd name="T49" fmla="*/ 646 h 1200"/>
              <a:gd name="T50" fmla="*/ 282 w 1920"/>
              <a:gd name="T51" fmla="*/ 671 h 1200"/>
              <a:gd name="T52" fmla="*/ 289 w 1920"/>
              <a:gd name="T53" fmla="*/ 650 h 1200"/>
              <a:gd name="T54" fmla="*/ 565 w 1920"/>
              <a:gd name="T55" fmla="*/ 556 h 1200"/>
              <a:gd name="T56" fmla="*/ 515 w 1920"/>
              <a:gd name="T57" fmla="*/ 483 h 1200"/>
              <a:gd name="T58" fmla="*/ 0 w 1920"/>
              <a:gd name="T59" fmla="*/ 388 h 1200"/>
              <a:gd name="T60" fmla="*/ 1071 w 1920"/>
              <a:gd name="T61" fmla="*/ 646 h 1200"/>
              <a:gd name="T62" fmla="*/ 1638 w 1920"/>
              <a:gd name="T63" fmla="*/ 671 h 1200"/>
              <a:gd name="T64" fmla="*/ 1631 w 1920"/>
              <a:gd name="T65" fmla="*/ 650 h 1200"/>
              <a:gd name="T66" fmla="*/ 1355 w 1920"/>
              <a:gd name="T67" fmla="*/ 556 h 1200"/>
              <a:gd name="T68" fmla="*/ 1405 w 1920"/>
              <a:gd name="T69" fmla="*/ 483 h 1200"/>
              <a:gd name="T70" fmla="*/ 1920 w 1920"/>
              <a:gd name="T71" fmla="*/ 388 h 1200"/>
              <a:gd name="T72" fmla="*/ 1563 w 1920"/>
              <a:gd name="T73" fmla="*/ 819 h 1200"/>
              <a:gd name="T74" fmla="*/ 1518 w 1920"/>
              <a:gd name="T75" fmla="*/ 1155 h 1200"/>
              <a:gd name="T76" fmla="*/ 1245 w 1920"/>
              <a:gd name="T77" fmla="*/ 1200 h 1200"/>
              <a:gd name="T78" fmla="*/ 1483 w 1920"/>
              <a:gd name="T79" fmla="*/ 936 h 1200"/>
              <a:gd name="T80" fmla="*/ 1038 w 1920"/>
              <a:gd name="T81" fmla="*/ 914 h 1200"/>
              <a:gd name="T82" fmla="*/ 1289 w 1920"/>
              <a:gd name="T83" fmla="*/ 817 h 1200"/>
              <a:gd name="T84" fmla="*/ 1120 w 1920"/>
              <a:gd name="T85" fmla="*/ 1200 h 1200"/>
              <a:gd name="T86" fmla="*/ 672 w 1920"/>
              <a:gd name="T87" fmla="*/ 819 h 1200"/>
              <a:gd name="T88" fmla="*/ 759 w 1920"/>
              <a:gd name="T89" fmla="*/ 1200 h 1200"/>
              <a:gd name="T90" fmla="*/ 606 w 1920"/>
              <a:gd name="T91" fmla="*/ 1200 h 1200"/>
              <a:gd name="T92" fmla="*/ 739 w 1920"/>
              <a:gd name="T93" fmla="*/ 1075 h 1200"/>
              <a:gd name="T94" fmla="*/ 273 w 1920"/>
              <a:gd name="T95" fmla="*/ 1200 h 1200"/>
              <a:gd name="T96" fmla="*/ 401 w 1920"/>
              <a:gd name="T97" fmla="*/ 1200 h 1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920" h="1200">
                <a:moveTo>
                  <a:pt x="971" y="571"/>
                </a:moveTo>
                <a:cubicBezTo>
                  <a:pt x="1007" y="542"/>
                  <a:pt x="1039" y="503"/>
                  <a:pt x="1060" y="461"/>
                </a:cubicBezTo>
                <a:cubicBezTo>
                  <a:pt x="1032" y="452"/>
                  <a:pt x="1001" y="446"/>
                  <a:pt x="971" y="446"/>
                </a:cubicBezTo>
                <a:lnTo>
                  <a:pt x="971" y="571"/>
                </a:lnTo>
                <a:close/>
                <a:moveTo>
                  <a:pt x="950" y="569"/>
                </a:moveTo>
                <a:cubicBezTo>
                  <a:pt x="913" y="542"/>
                  <a:pt x="881" y="503"/>
                  <a:pt x="860" y="461"/>
                </a:cubicBezTo>
                <a:cubicBezTo>
                  <a:pt x="888" y="451"/>
                  <a:pt x="919" y="446"/>
                  <a:pt x="950" y="446"/>
                </a:cubicBezTo>
                <a:lnTo>
                  <a:pt x="950" y="569"/>
                </a:lnTo>
                <a:close/>
                <a:moveTo>
                  <a:pt x="971" y="12"/>
                </a:moveTo>
                <a:cubicBezTo>
                  <a:pt x="1007" y="41"/>
                  <a:pt x="1039" y="79"/>
                  <a:pt x="1060" y="120"/>
                </a:cubicBezTo>
                <a:cubicBezTo>
                  <a:pt x="1032" y="130"/>
                  <a:pt x="1001" y="137"/>
                  <a:pt x="971" y="137"/>
                </a:cubicBezTo>
                <a:lnTo>
                  <a:pt x="971" y="12"/>
                </a:lnTo>
                <a:close/>
                <a:moveTo>
                  <a:pt x="950" y="12"/>
                </a:moveTo>
                <a:cubicBezTo>
                  <a:pt x="913" y="41"/>
                  <a:pt x="881" y="80"/>
                  <a:pt x="860" y="120"/>
                </a:cubicBezTo>
                <a:cubicBezTo>
                  <a:pt x="888" y="129"/>
                  <a:pt x="919" y="137"/>
                  <a:pt x="950" y="137"/>
                </a:cubicBezTo>
                <a:lnTo>
                  <a:pt x="950" y="12"/>
                </a:lnTo>
                <a:close/>
                <a:moveTo>
                  <a:pt x="971" y="424"/>
                </a:moveTo>
                <a:cubicBezTo>
                  <a:pt x="971" y="301"/>
                  <a:pt x="971" y="301"/>
                  <a:pt x="971" y="301"/>
                </a:cubicBezTo>
                <a:cubicBezTo>
                  <a:pt x="1104" y="301"/>
                  <a:pt x="1104" y="301"/>
                  <a:pt x="1104" y="301"/>
                </a:cubicBezTo>
                <a:cubicBezTo>
                  <a:pt x="1104" y="350"/>
                  <a:pt x="1092" y="398"/>
                  <a:pt x="1071" y="443"/>
                </a:cubicBezTo>
                <a:cubicBezTo>
                  <a:pt x="1040" y="432"/>
                  <a:pt x="1004" y="424"/>
                  <a:pt x="971" y="424"/>
                </a:cubicBezTo>
                <a:moveTo>
                  <a:pt x="1260" y="301"/>
                </a:moveTo>
                <a:cubicBezTo>
                  <a:pt x="1127" y="301"/>
                  <a:pt x="1127" y="301"/>
                  <a:pt x="1127" y="301"/>
                </a:cubicBezTo>
                <a:cubicBezTo>
                  <a:pt x="1125" y="355"/>
                  <a:pt x="1114" y="403"/>
                  <a:pt x="1092" y="451"/>
                </a:cubicBezTo>
                <a:cubicBezTo>
                  <a:pt x="1120" y="464"/>
                  <a:pt x="1146" y="480"/>
                  <a:pt x="1171" y="500"/>
                </a:cubicBezTo>
                <a:cubicBezTo>
                  <a:pt x="1225" y="447"/>
                  <a:pt x="1257" y="375"/>
                  <a:pt x="1260" y="301"/>
                </a:cubicBezTo>
                <a:moveTo>
                  <a:pt x="1154" y="514"/>
                </a:moveTo>
                <a:cubicBezTo>
                  <a:pt x="1133" y="496"/>
                  <a:pt x="1107" y="480"/>
                  <a:pt x="1081" y="470"/>
                </a:cubicBezTo>
                <a:cubicBezTo>
                  <a:pt x="1057" y="513"/>
                  <a:pt x="1028" y="549"/>
                  <a:pt x="990" y="582"/>
                </a:cubicBezTo>
                <a:cubicBezTo>
                  <a:pt x="1051" y="574"/>
                  <a:pt x="1107" y="552"/>
                  <a:pt x="1154" y="514"/>
                </a:cubicBezTo>
                <a:moveTo>
                  <a:pt x="950" y="424"/>
                </a:moveTo>
                <a:cubicBezTo>
                  <a:pt x="950" y="301"/>
                  <a:pt x="950" y="301"/>
                  <a:pt x="950" y="301"/>
                </a:cubicBezTo>
                <a:cubicBezTo>
                  <a:pt x="816" y="301"/>
                  <a:pt x="816" y="301"/>
                  <a:pt x="816" y="301"/>
                </a:cubicBezTo>
                <a:cubicBezTo>
                  <a:pt x="817" y="350"/>
                  <a:pt x="828" y="399"/>
                  <a:pt x="849" y="443"/>
                </a:cubicBezTo>
                <a:cubicBezTo>
                  <a:pt x="881" y="432"/>
                  <a:pt x="915" y="424"/>
                  <a:pt x="950" y="424"/>
                </a:cubicBezTo>
                <a:moveTo>
                  <a:pt x="660" y="301"/>
                </a:moveTo>
                <a:cubicBezTo>
                  <a:pt x="793" y="301"/>
                  <a:pt x="793" y="301"/>
                  <a:pt x="793" y="301"/>
                </a:cubicBezTo>
                <a:cubicBezTo>
                  <a:pt x="796" y="355"/>
                  <a:pt x="808" y="402"/>
                  <a:pt x="829" y="451"/>
                </a:cubicBezTo>
                <a:cubicBezTo>
                  <a:pt x="800" y="464"/>
                  <a:pt x="774" y="480"/>
                  <a:pt x="749" y="500"/>
                </a:cubicBezTo>
                <a:cubicBezTo>
                  <a:pt x="695" y="447"/>
                  <a:pt x="664" y="377"/>
                  <a:pt x="660" y="301"/>
                </a:cubicBezTo>
                <a:moveTo>
                  <a:pt x="765" y="514"/>
                </a:moveTo>
                <a:cubicBezTo>
                  <a:pt x="788" y="497"/>
                  <a:pt x="813" y="479"/>
                  <a:pt x="839" y="470"/>
                </a:cubicBezTo>
                <a:cubicBezTo>
                  <a:pt x="863" y="513"/>
                  <a:pt x="892" y="549"/>
                  <a:pt x="930" y="582"/>
                </a:cubicBezTo>
                <a:cubicBezTo>
                  <a:pt x="869" y="574"/>
                  <a:pt x="812" y="552"/>
                  <a:pt x="765" y="514"/>
                </a:cubicBezTo>
                <a:moveTo>
                  <a:pt x="971" y="158"/>
                </a:moveTo>
                <a:cubicBezTo>
                  <a:pt x="971" y="280"/>
                  <a:pt x="971" y="280"/>
                  <a:pt x="971" y="280"/>
                </a:cubicBezTo>
                <a:cubicBezTo>
                  <a:pt x="1104" y="280"/>
                  <a:pt x="1104" y="280"/>
                  <a:pt x="1104" y="280"/>
                </a:cubicBezTo>
                <a:cubicBezTo>
                  <a:pt x="1104" y="231"/>
                  <a:pt x="1092" y="184"/>
                  <a:pt x="1071" y="139"/>
                </a:cubicBezTo>
                <a:cubicBezTo>
                  <a:pt x="1039" y="150"/>
                  <a:pt x="1005" y="157"/>
                  <a:pt x="971" y="158"/>
                </a:cubicBezTo>
                <a:moveTo>
                  <a:pt x="1260" y="280"/>
                </a:moveTo>
                <a:cubicBezTo>
                  <a:pt x="1127" y="280"/>
                  <a:pt x="1127" y="280"/>
                  <a:pt x="1127" y="280"/>
                </a:cubicBezTo>
                <a:cubicBezTo>
                  <a:pt x="1125" y="227"/>
                  <a:pt x="1113" y="178"/>
                  <a:pt x="1092" y="131"/>
                </a:cubicBezTo>
                <a:cubicBezTo>
                  <a:pt x="1120" y="118"/>
                  <a:pt x="1147" y="102"/>
                  <a:pt x="1171" y="82"/>
                </a:cubicBezTo>
                <a:cubicBezTo>
                  <a:pt x="1228" y="138"/>
                  <a:pt x="1257" y="207"/>
                  <a:pt x="1260" y="280"/>
                </a:cubicBezTo>
                <a:moveTo>
                  <a:pt x="1154" y="67"/>
                </a:moveTo>
                <a:cubicBezTo>
                  <a:pt x="1133" y="86"/>
                  <a:pt x="1107" y="103"/>
                  <a:pt x="1081" y="113"/>
                </a:cubicBezTo>
                <a:cubicBezTo>
                  <a:pt x="1057" y="68"/>
                  <a:pt x="1028" y="33"/>
                  <a:pt x="990" y="0"/>
                </a:cubicBezTo>
                <a:cubicBezTo>
                  <a:pt x="1051" y="7"/>
                  <a:pt x="1107" y="30"/>
                  <a:pt x="1154" y="67"/>
                </a:cubicBezTo>
                <a:moveTo>
                  <a:pt x="950" y="158"/>
                </a:moveTo>
                <a:cubicBezTo>
                  <a:pt x="950" y="280"/>
                  <a:pt x="950" y="280"/>
                  <a:pt x="950" y="280"/>
                </a:cubicBezTo>
                <a:cubicBezTo>
                  <a:pt x="816" y="280"/>
                  <a:pt x="816" y="280"/>
                  <a:pt x="816" y="280"/>
                </a:cubicBezTo>
                <a:cubicBezTo>
                  <a:pt x="817" y="232"/>
                  <a:pt x="828" y="183"/>
                  <a:pt x="849" y="139"/>
                </a:cubicBezTo>
                <a:cubicBezTo>
                  <a:pt x="881" y="150"/>
                  <a:pt x="915" y="157"/>
                  <a:pt x="950" y="158"/>
                </a:cubicBezTo>
                <a:moveTo>
                  <a:pt x="660" y="280"/>
                </a:moveTo>
                <a:cubicBezTo>
                  <a:pt x="793" y="280"/>
                  <a:pt x="793" y="280"/>
                  <a:pt x="793" y="280"/>
                </a:cubicBezTo>
                <a:cubicBezTo>
                  <a:pt x="796" y="227"/>
                  <a:pt x="808" y="179"/>
                  <a:pt x="829" y="131"/>
                </a:cubicBezTo>
                <a:cubicBezTo>
                  <a:pt x="800" y="118"/>
                  <a:pt x="774" y="103"/>
                  <a:pt x="749" y="82"/>
                </a:cubicBezTo>
                <a:cubicBezTo>
                  <a:pt x="694" y="136"/>
                  <a:pt x="664" y="205"/>
                  <a:pt x="660" y="280"/>
                </a:cubicBezTo>
                <a:moveTo>
                  <a:pt x="765" y="67"/>
                </a:moveTo>
                <a:cubicBezTo>
                  <a:pt x="788" y="86"/>
                  <a:pt x="812" y="103"/>
                  <a:pt x="839" y="113"/>
                </a:cubicBezTo>
                <a:cubicBezTo>
                  <a:pt x="862" y="69"/>
                  <a:pt x="893" y="32"/>
                  <a:pt x="930" y="0"/>
                </a:cubicBezTo>
                <a:cubicBezTo>
                  <a:pt x="869" y="7"/>
                  <a:pt x="813" y="30"/>
                  <a:pt x="765" y="67"/>
                </a:cubicBezTo>
                <a:moveTo>
                  <a:pt x="0" y="388"/>
                </a:moveTo>
                <a:cubicBezTo>
                  <a:pt x="600" y="388"/>
                  <a:pt x="600" y="388"/>
                  <a:pt x="600" y="388"/>
                </a:cubicBezTo>
                <a:cubicBezTo>
                  <a:pt x="622" y="495"/>
                  <a:pt x="698" y="584"/>
                  <a:pt x="849" y="646"/>
                </a:cubicBezTo>
                <a:cubicBezTo>
                  <a:pt x="832" y="697"/>
                  <a:pt x="773" y="744"/>
                  <a:pt x="712" y="744"/>
                </a:cubicBezTo>
                <a:cubicBezTo>
                  <a:pt x="387" y="744"/>
                  <a:pt x="387" y="744"/>
                  <a:pt x="387" y="744"/>
                </a:cubicBezTo>
                <a:cubicBezTo>
                  <a:pt x="337" y="744"/>
                  <a:pt x="298" y="703"/>
                  <a:pt x="282" y="671"/>
                </a:cubicBezTo>
                <a:cubicBezTo>
                  <a:pt x="613" y="671"/>
                  <a:pt x="613" y="671"/>
                  <a:pt x="613" y="671"/>
                </a:cubicBezTo>
                <a:cubicBezTo>
                  <a:pt x="633" y="668"/>
                  <a:pt x="634" y="652"/>
                  <a:pt x="614" y="650"/>
                </a:cubicBezTo>
                <a:cubicBezTo>
                  <a:pt x="289" y="650"/>
                  <a:pt x="289" y="650"/>
                  <a:pt x="289" y="650"/>
                </a:cubicBezTo>
                <a:cubicBezTo>
                  <a:pt x="247" y="650"/>
                  <a:pt x="209" y="615"/>
                  <a:pt x="187" y="577"/>
                </a:cubicBezTo>
                <a:cubicBezTo>
                  <a:pt x="565" y="577"/>
                  <a:pt x="565" y="577"/>
                  <a:pt x="565" y="577"/>
                </a:cubicBezTo>
                <a:cubicBezTo>
                  <a:pt x="584" y="574"/>
                  <a:pt x="584" y="558"/>
                  <a:pt x="565" y="556"/>
                </a:cubicBezTo>
                <a:cubicBezTo>
                  <a:pt x="184" y="556"/>
                  <a:pt x="184" y="556"/>
                  <a:pt x="184" y="556"/>
                </a:cubicBezTo>
                <a:cubicBezTo>
                  <a:pt x="146" y="556"/>
                  <a:pt x="111" y="512"/>
                  <a:pt x="96" y="483"/>
                </a:cubicBezTo>
                <a:cubicBezTo>
                  <a:pt x="515" y="483"/>
                  <a:pt x="515" y="483"/>
                  <a:pt x="515" y="483"/>
                </a:cubicBezTo>
                <a:cubicBezTo>
                  <a:pt x="536" y="480"/>
                  <a:pt x="536" y="461"/>
                  <a:pt x="515" y="460"/>
                </a:cubicBezTo>
                <a:cubicBezTo>
                  <a:pt x="89" y="460"/>
                  <a:pt x="89" y="460"/>
                  <a:pt x="89" y="460"/>
                </a:cubicBezTo>
                <a:cubicBezTo>
                  <a:pt x="55" y="460"/>
                  <a:pt x="23" y="425"/>
                  <a:pt x="0" y="388"/>
                </a:cubicBezTo>
                <a:moveTo>
                  <a:pt x="1920" y="388"/>
                </a:moveTo>
                <a:cubicBezTo>
                  <a:pt x="1320" y="388"/>
                  <a:pt x="1320" y="388"/>
                  <a:pt x="1320" y="388"/>
                </a:cubicBezTo>
                <a:cubicBezTo>
                  <a:pt x="1298" y="495"/>
                  <a:pt x="1222" y="584"/>
                  <a:pt x="1071" y="646"/>
                </a:cubicBezTo>
                <a:cubicBezTo>
                  <a:pt x="1088" y="697"/>
                  <a:pt x="1147" y="744"/>
                  <a:pt x="1208" y="744"/>
                </a:cubicBezTo>
                <a:cubicBezTo>
                  <a:pt x="1533" y="744"/>
                  <a:pt x="1533" y="744"/>
                  <a:pt x="1533" y="744"/>
                </a:cubicBezTo>
                <a:cubicBezTo>
                  <a:pt x="1583" y="744"/>
                  <a:pt x="1622" y="703"/>
                  <a:pt x="1638" y="671"/>
                </a:cubicBezTo>
                <a:cubicBezTo>
                  <a:pt x="1307" y="671"/>
                  <a:pt x="1307" y="671"/>
                  <a:pt x="1307" y="671"/>
                </a:cubicBezTo>
                <a:cubicBezTo>
                  <a:pt x="1287" y="668"/>
                  <a:pt x="1286" y="652"/>
                  <a:pt x="1306" y="650"/>
                </a:cubicBezTo>
                <a:cubicBezTo>
                  <a:pt x="1631" y="650"/>
                  <a:pt x="1631" y="650"/>
                  <a:pt x="1631" y="650"/>
                </a:cubicBezTo>
                <a:cubicBezTo>
                  <a:pt x="1673" y="650"/>
                  <a:pt x="1711" y="615"/>
                  <a:pt x="1733" y="577"/>
                </a:cubicBezTo>
                <a:cubicBezTo>
                  <a:pt x="1355" y="577"/>
                  <a:pt x="1355" y="577"/>
                  <a:pt x="1355" y="577"/>
                </a:cubicBezTo>
                <a:cubicBezTo>
                  <a:pt x="1336" y="574"/>
                  <a:pt x="1336" y="558"/>
                  <a:pt x="1355" y="556"/>
                </a:cubicBezTo>
                <a:cubicBezTo>
                  <a:pt x="1736" y="556"/>
                  <a:pt x="1736" y="556"/>
                  <a:pt x="1736" y="556"/>
                </a:cubicBezTo>
                <a:cubicBezTo>
                  <a:pt x="1774" y="556"/>
                  <a:pt x="1809" y="512"/>
                  <a:pt x="1824" y="483"/>
                </a:cubicBezTo>
                <a:cubicBezTo>
                  <a:pt x="1405" y="483"/>
                  <a:pt x="1405" y="483"/>
                  <a:pt x="1405" y="483"/>
                </a:cubicBezTo>
                <a:cubicBezTo>
                  <a:pt x="1384" y="480"/>
                  <a:pt x="1384" y="461"/>
                  <a:pt x="1405" y="460"/>
                </a:cubicBezTo>
                <a:cubicBezTo>
                  <a:pt x="1831" y="460"/>
                  <a:pt x="1831" y="460"/>
                  <a:pt x="1831" y="460"/>
                </a:cubicBezTo>
                <a:cubicBezTo>
                  <a:pt x="1865" y="460"/>
                  <a:pt x="1897" y="425"/>
                  <a:pt x="1920" y="388"/>
                </a:cubicBezTo>
                <a:moveTo>
                  <a:pt x="1245" y="1200"/>
                </a:moveTo>
                <a:cubicBezTo>
                  <a:pt x="1437" y="819"/>
                  <a:pt x="1437" y="819"/>
                  <a:pt x="1437" y="819"/>
                </a:cubicBezTo>
                <a:cubicBezTo>
                  <a:pt x="1563" y="819"/>
                  <a:pt x="1563" y="819"/>
                  <a:pt x="1563" y="819"/>
                </a:cubicBezTo>
                <a:cubicBezTo>
                  <a:pt x="1643" y="1200"/>
                  <a:pt x="1643" y="1200"/>
                  <a:pt x="1643" y="1200"/>
                </a:cubicBezTo>
                <a:cubicBezTo>
                  <a:pt x="1523" y="1200"/>
                  <a:pt x="1523" y="1200"/>
                  <a:pt x="1523" y="1200"/>
                </a:cubicBezTo>
                <a:cubicBezTo>
                  <a:pt x="1518" y="1155"/>
                  <a:pt x="1518" y="1155"/>
                  <a:pt x="1518" y="1155"/>
                </a:cubicBezTo>
                <a:cubicBezTo>
                  <a:pt x="1392" y="1155"/>
                  <a:pt x="1392" y="1155"/>
                  <a:pt x="1392" y="1155"/>
                </a:cubicBezTo>
                <a:cubicBezTo>
                  <a:pt x="1371" y="1200"/>
                  <a:pt x="1371" y="1200"/>
                  <a:pt x="1371" y="1200"/>
                </a:cubicBezTo>
                <a:lnTo>
                  <a:pt x="1245" y="1200"/>
                </a:lnTo>
                <a:close/>
                <a:moveTo>
                  <a:pt x="1423" y="1075"/>
                </a:moveTo>
                <a:cubicBezTo>
                  <a:pt x="1504" y="1075"/>
                  <a:pt x="1504" y="1075"/>
                  <a:pt x="1504" y="1075"/>
                </a:cubicBezTo>
                <a:cubicBezTo>
                  <a:pt x="1483" y="936"/>
                  <a:pt x="1483" y="936"/>
                  <a:pt x="1483" y="936"/>
                </a:cubicBezTo>
                <a:lnTo>
                  <a:pt x="1423" y="1075"/>
                </a:lnTo>
                <a:close/>
                <a:moveTo>
                  <a:pt x="994" y="1200"/>
                </a:moveTo>
                <a:cubicBezTo>
                  <a:pt x="1038" y="914"/>
                  <a:pt x="1038" y="914"/>
                  <a:pt x="1038" y="914"/>
                </a:cubicBezTo>
                <a:cubicBezTo>
                  <a:pt x="927" y="914"/>
                  <a:pt x="927" y="914"/>
                  <a:pt x="927" y="914"/>
                </a:cubicBezTo>
                <a:cubicBezTo>
                  <a:pt x="946" y="817"/>
                  <a:pt x="946" y="817"/>
                  <a:pt x="946" y="817"/>
                </a:cubicBezTo>
                <a:cubicBezTo>
                  <a:pt x="1289" y="817"/>
                  <a:pt x="1289" y="817"/>
                  <a:pt x="1289" y="817"/>
                </a:cubicBezTo>
                <a:cubicBezTo>
                  <a:pt x="1269" y="914"/>
                  <a:pt x="1269" y="914"/>
                  <a:pt x="1269" y="914"/>
                </a:cubicBezTo>
                <a:cubicBezTo>
                  <a:pt x="1163" y="914"/>
                  <a:pt x="1163" y="914"/>
                  <a:pt x="1163" y="914"/>
                </a:cubicBezTo>
                <a:cubicBezTo>
                  <a:pt x="1120" y="1200"/>
                  <a:pt x="1120" y="1200"/>
                  <a:pt x="1120" y="1200"/>
                </a:cubicBezTo>
                <a:lnTo>
                  <a:pt x="994" y="1200"/>
                </a:lnTo>
                <a:close/>
                <a:moveTo>
                  <a:pt x="479" y="1200"/>
                </a:moveTo>
                <a:cubicBezTo>
                  <a:pt x="672" y="819"/>
                  <a:pt x="672" y="819"/>
                  <a:pt x="672" y="819"/>
                </a:cubicBezTo>
                <a:cubicBezTo>
                  <a:pt x="798" y="819"/>
                  <a:pt x="798" y="819"/>
                  <a:pt x="798" y="819"/>
                </a:cubicBezTo>
                <a:cubicBezTo>
                  <a:pt x="877" y="1200"/>
                  <a:pt x="877" y="1200"/>
                  <a:pt x="877" y="1200"/>
                </a:cubicBezTo>
                <a:cubicBezTo>
                  <a:pt x="759" y="1200"/>
                  <a:pt x="759" y="1200"/>
                  <a:pt x="759" y="1200"/>
                </a:cubicBezTo>
                <a:cubicBezTo>
                  <a:pt x="752" y="1155"/>
                  <a:pt x="752" y="1155"/>
                  <a:pt x="752" y="1155"/>
                </a:cubicBezTo>
                <a:cubicBezTo>
                  <a:pt x="626" y="1155"/>
                  <a:pt x="626" y="1155"/>
                  <a:pt x="626" y="1155"/>
                </a:cubicBezTo>
                <a:cubicBezTo>
                  <a:pt x="606" y="1200"/>
                  <a:pt x="606" y="1200"/>
                  <a:pt x="606" y="1200"/>
                </a:cubicBezTo>
                <a:lnTo>
                  <a:pt x="479" y="1200"/>
                </a:lnTo>
                <a:close/>
                <a:moveTo>
                  <a:pt x="657" y="1075"/>
                </a:moveTo>
                <a:cubicBezTo>
                  <a:pt x="739" y="1075"/>
                  <a:pt x="739" y="1075"/>
                  <a:pt x="739" y="1075"/>
                </a:cubicBezTo>
                <a:cubicBezTo>
                  <a:pt x="717" y="936"/>
                  <a:pt x="717" y="936"/>
                  <a:pt x="717" y="936"/>
                </a:cubicBezTo>
                <a:lnTo>
                  <a:pt x="657" y="1075"/>
                </a:lnTo>
                <a:close/>
                <a:moveTo>
                  <a:pt x="273" y="1200"/>
                </a:moveTo>
                <a:cubicBezTo>
                  <a:pt x="351" y="819"/>
                  <a:pt x="351" y="819"/>
                  <a:pt x="351" y="819"/>
                </a:cubicBezTo>
                <a:cubicBezTo>
                  <a:pt x="479" y="819"/>
                  <a:pt x="479" y="819"/>
                  <a:pt x="479" y="819"/>
                </a:cubicBezTo>
                <a:cubicBezTo>
                  <a:pt x="401" y="1200"/>
                  <a:pt x="401" y="1200"/>
                  <a:pt x="401" y="1200"/>
                </a:cubicBezTo>
                <a:lnTo>
                  <a:pt x="273" y="120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GB"/>
          </a:p>
        </p:txBody>
      </p:sp>
      <p:sp>
        <p:nvSpPr>
          <p:cNvPr id="6" name="Date Placeholder 5">
            <a:extLst>
              <a:ext uri="{FF2B5EF4-FFF2-40B4-BE49-F238E27FC236}">
                <a16:creationId xmlns:a16="http://schemas.microsoft.com/office/drawing/2014/main" id="{358FB484-E257-4956-8FB5-C4732E104901}"/>
              </a:ext>
            </a:extLst>
          </p:cNvPr>
          <p:cNvSpPr>
            <a:spLocks noGrp="1"/>
          </p:cNvSpPr>
          <p:nvPr>
            <p:ph type="dt" sz="half" idx="10"/>
          </p:nvPr>
        </p:nvSpPr>
        <p:spPr/>
        <p:txBody>
          <a:bodyPr/>
          <a:lstStyle>
            <a:lvl1pPr>
              <a:defRPr>
                <a:solidFill>
                  <a:schemeClr val="accent1"/>
                </a:solidFill>
              </a:defRPr>
            </a:lvl1pPr>
          </a:lstStyle>
          <a:p>
            <a:fld id="{D8F5EBA1-C1C2-4F6F-970D-CFE4A81E1DB0}" type="datetime3">
              <a:rPr lang="en-US" smtClean="0"/>
              <a:pPr/>
              <a:t>12 November 2025</a:t>
            </a:fld>
            <a:endParaRPr lang="en-US"/>
          </a:p>
        </p:txBody>
      </p:sp>
      <p:sp>
        <p:nvSpPr>
          <p:cNvPr id="7" name="Footer Placeholder 6">
            <a:extLst>
              <a:ext uri="{FF2B5EF4-FFF2-40B4-BE49-F238E27FC236}">
                <a16:creationId xmlns:a16="http://schemas.microsoft.com/office/drawing/2014/main" id="{9AF5AAFD-95B3-4157-BBB5-7CC40DB355FC}"/>
              </a:ext>
            </a:extLst>
          </p:cNvPr>
          <p:cNvSpPr>
            <a:spLocks noGrp="1"/>
          </p:cNvSpPr>
          <p:nvPr>
            <p:ph type="ftr" sz="quarter" idx="11"/>
          </p:nvPr>
        </p:nvSpPr>
        <p:spPr/>
        <p:txBody>
          <a:bodyPr/>
          <a:lstStyle>
            <a:lvl1pPr>
              <a:defRPr>
                <a:solidFill>
                  <a:schemeClr val="accent1"/>
                </a:solidFill>
              </a:defRPr>
            </a:lvl1pPr>
          </a:lstStyle>
          <a:p>
            <a:endParaRPr lang="en-US"/>
          </a:p>
        </p:txBody>
      </p:sp>
      <p:sp>
        <p:nvSpPr>
          <p:cNvPr id="8" name="Slide Number Placeholder 7">
            <a:extLst>
              <a:ext uri="{FF2B5EF4-FFF2-40B4-BE49-F238E27FC236}">
                <a16:creationId xmlns:a16="http://schemas.microsoft.com/office/drawing/2014/main" id="{BA34BD8F-0033-4927-AA44-05B0484E30FA}"/>
              </a:ext>
            </a:extLst>
          </p:cNvPr>
          <p:cNvSpPr>
            <a:spLocks noGrp="1"/>
          </p:cNvSpPr>
          <p:nvPr>
            <p:ph type="sldNum" sz="quarter" idx="12"/>
          </p:nvPr>
        </p:nvSpPr>
        <p:spPr/>
        <p:txBody>
          <a:bodyPr/>
          <a:lstStyle>
            <a:lvl1pPr>
              <a:defRPr>
                <a:solidFill>
                  <a:schemeClr val="accent1"/>
                </a:solidFill>
              </a:defRPr>
            </a:lvl1pPr>
          </a:lstStyle>
          <a:p>
            <a:fld id="{1A9E565A-6679-4A67-8FB7-14EA342FD6E1}" type="slidenum">
              <a:rPr lang="en-US" smtClean="0"/>
              <a:pPr/>
              <a:t>‹#›</a:t>
            </a:fld>
            <a:endParaRPr lang="en-US"/>
          </a:p>
        </p:txBody>
      </p:sp>
    </p:spTree>
    <p:extLst>
      <p:ext uri="{BB962C8B-B14F-4D97-AF65-F5344CB8AC3E}">
        <p14:creationId xmlns:p14="http://schemas.microsoft.com/office/powerpoint/2010/main" val="3827447408"/>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WHITE_ThankYou-1">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DBB8F16C-570A-470A-AC41-3DFDC1411C30}"/>
              </a:ext>
            </a:extLst>
          </p:cNvPr>
          <p:cNvSpPr>
            <a:spLocks noGrp="1"/>
          </p:cNvSpPr>
          <p:nvPr>
            <p:ph type="pic" sz="quarter" idx="13"/>
          </p:nvPr>
        </p:nvSpPr>
        <p:spPr>
          <a:xfrm>
            <a:off x="6448425" y="0"/>
            <a:ext cx="5753100" cy="5753100"/>
          </a:xfrm>
          <a:custGeom>
            <a:avLst/>
            <a:gdLst>
              <a:gd name="connsiteX0" fmla="*/ 0 w 5753100"/>
              <a:gd name="connsiteY0" fmla="*/ 0 h 5753100"/>
              <a:gd name="connsiteX1" fmla="*/ 5753100 w 5753100"/>
              <a:gd name="connsiteY1" fmla="*/ 0 h 5753100"/>
              <a:gd name="connsiteX2" fmla="*/ 5753100 w 5753100"/>
              <a:gd name="connsiteY2" fmla="*/ 5753100 h 5753100"/>
              <a:gd name="connsiteX3" fmla="*/ 5742127 w 5753100"/>
              <a:gd name="connsiteY3" fmla="*/ 5753100 h 5753100"/>
              <a:gd name="connsiteX4" fmla="*/ 4388 w 5753100"/>
              <a:gd name="connsiteY4" fmla="*/ 297076 h 5753100"/>
              <a:gd name="connsiteX5" fmla="*/ 0 w 5753100"/>
              <a:gd name="connsiteY5" fmla="*/ 123264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53100" h="5753100">
                <a:moveTo>
                  <a:pt x="0" y="0"/>
                </a:moveTo>
                <a:lnTo>
                  <a:pt x="5753100" y="0"/>
                </a:lnTo>
                <a:lnTo>
                  <a:pt x="5753100" y="5753100"/>
                </a:lnTo>
                <a:lnTo>
                  <a:pt x="5742127" y="5753100"/>
                </a:lnTo>
                <a:cubicBezTo>
                  <a:pt x="2667478" y="5753100"/>
                  <a:pt x="158214" y="3337026"/>
                  <a:pt x="4388" y="297076"/>
                </a:cubicBezTo>
                <a:lnTo>
                  <a:pt x="0" y="123264"/>
                </a:lnTo>
                <a:close/>
              </a:path>
            </a:pathLst>
          </a:custGeom>
          <a:solidFill>
            <a:schemeClr val="bg2">
              <a:lumMod val="90000"/>
            </a:schemeClr>
          </a:solidFill>
        </p:spPr>
        <p:txBody>
          <a:bodyPr wrap="square" anchor="ctr" anchorCtr="0">
            <a:noAutofit/>
          </a:bodyPr>
          <a:lstStyle>
            <a:lvl1pPr algn="ctr">
              <a:defRPr/>
            </a:lvl1pPr>
          </a:lstStyle>
          <a:p>
            <a:r>
              <a:rPr lang="en-US"/>
              <a:t>Click icon to add picture</a:t>
            </a:r>
          </a:p>
        </p:txBody>
      </p:sp>
      <p:sp>
        <p:nvSpPr>
          <p:cNvPr id="4" name="Date Placeholder 3">
            <a:extLst>
              <a:ext uri="{FF2B5EF4-FFF2-40B4-BE49-F238E27FC236}">
                <a16:creationId xmlns:a16="http://schemas.microsoft.com/office/drawing/2014/main" id="{6FDAC0F2-E162-4565-9679-1193BED926EA}"/>
              </a:ext>
            </a:extLst>
          </p:cNvPr>
          <p:cNvSpPr>
            <a:spLocks noGrp="1"/>
          </p:cNvSpPr>
          <p:nvPr>
            <p:ph type="dt" sz="half" idx="10"/>
          </p:nvPr>
        </p:nvSpPr>
        <p:spPr/>
        <p:txBody>
          <a:bodyPr/>
          <a:lstStyle>
            <a:lvl1pPr>
              <a:defRPr>
                <a:solidFill>
                  <a:schemeClr val="accent1"/>
                </a:solidFill>
              </a:defRPr>
            </a:lvl1pPr>
          </a:lstStyle>
          <a:p>
            <a:fld id="{547513D5-8313-4D89-8E49-067C97135D8A}" type="datetime3">
              <a:rPr lang="en-US" smtClean="0"/>
              <a:pPr/>
              <a:t>12 November 2025</a:t>
            </a:fld>
            <a:endParaRPr lang="en-US"/>
          </a:p>
        </p:txBody>
      </p:sp>
      <p:sp>
        <p:nvSpPr>
          <p:cNvPr id="5" name="Footer Placeholder 4">
            <a:extLst>
              <a:ext uri="{FF2B5EF4-FFF2-40B4-BE49-F238E27FC236}">
                <a16:creationId xmlns:a16="http://schemas.microsoft.com/office/drawing/2014/main" id="{65EF2AD9-AF82-4B19-803C-572B453632B5}"/>
              </a:ext>
            </a:extLst>
          </p:cNvPr>
          <p:cNvSpPr>
            <a:spLocks noGrp="1"/>
          </p:cNvSpPr>
          <p:nvPr>
            <p:ph type="ftr" sz="quarter" idx="11"/>
          </p:nvPr>
        </p:nvSpPr>
        <p:spPr/>
        <p:txBody>
          <a:bodyPr/>
          <a:lstStyle>
            <a:lvl1pPr>
              <a:defRPr>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8AE3A021-2616-4326-A4F5-4398F8F6104D}"/>
              </a:ext>
            </a:extLst>
          </p:cNvPr>
          <p:cNvSpPr>
            <a:spLocks noGrp="1"/>
          </p:cNvSpPr>
          <p:nvPr>
            <p:ph type="sldNum" sz="quarter" idx="12"/>
          </p:nvPr>
        </p:nvSpPr>
        <p:spPr/>
        <p:txBody>
          <a:bodyPr/>
          <a:lstStyle>
            <a:lvl1pPr>
              <a:defRPr>
                <a:solidFill>
                  <a:schemeClr val="accent1"/>
                </a:solidFill>
              </a:defRPr>
            </a:lvl1pPr>
          </a:lstStyle>
          <a:p>
            <a:fld id="{1A9E565A-6679-4A67-8FB7-14EA342FD6E1}" type="slidenum">
              <a:rPr lang="en-US" smtClean="0"/>
              <a:pPr/>
              <a:t>‹#›</a:t>
            </a:fld>
            <a:endParaRPr lang="en-US"/>
          </a:p>
        </p:txBody>
      </p:sp>
      <p:sp>
        <p:nvSpPr>
          <p:cNvPr id="7" name="Title 1">
            <a:extLst>
              <a:ext uri="{FF2B5EF4-FFF2-40B4-BE49-F238E27FC236}">
                <a16:creationId xmlns:a16="http://schemas.microsoft.com/office/drawing/2014/main" id="{587FC103-9DE1-4F89-B054-F6510798AE30}"/>
              </a:ext>
            </a:extLst>
          </p:cNvPr>
          <p:cNvSpPr>
            <a:spLocks noGrp="1"/>
          </p:cNvSpPr>
          <p:nvPr>
            <p:ph type="title" hasCustomPrompt="1"/>
          </p:nvPr>
        </p:nvSpPr>
        <p:spPr>
          <a:xfrm>
            <a:off x="381000" y="381000"/>
            <a:ext cx="4736592" cy="3048000"/>
          </a:xfrm>
        </p:spPr>
        <p:txBody>
          <a:bodyPr anchor="t" anchorCtr="0"/>
          <a:lstStyle>
            <a:lvl1pPr>
              <a:defRPr sz="5400">
                <a:solidFill>
                  <a:schemeClr val="accent1"/>
                </a:solidFill>
              </a:defRPr>
            </a:lvl1pPr>
          </a:lstStyle>
          <a:p>
            <a:r>
              <a:rPr lang="en-US"/>
              <a:t>Click to edit thank you style</a:t>
            </a:r>
          </a:p>
        </p:txBody>
      </p:sp>
      <p:sp>
        <p:nvSpPr>
          <p:cNvPr id="8" name="Content Placeholder 2">
            <a:extLst>
              <a:ext uri="{FF2B5EF4-FFF2-40B4-BE49-F238E27FC236}">
                <a16:creationId xmlns:a16="http://schemas.microsoft.com/office/drawing/2014/main" id="{1455B940-1A19-45DC-8F22-530EFA8E4ADA}"/>
              </a:ext>
            </a:extLst>
          </p:cNvPr>
          <p:cNvSpPr>
            <a:spLocks noGrp="1"/>
          </p:cNvSpPr>
          <p:nvPr>
            <p:ph sz="half" idx="1" hasCustomPrompt="1"/>
          </p:nvPr>
        </p:nvSpPr>
        <p:spPr>
          <a:xfrm>
            <a:off x="381000" y="3429000"/>
            <a:ext cx="4736592" cy="2438536"/>
          </a:xfrm>
        </p:spPr>
        <p:txBody>
          <a:bodyPr/>
          <a:lstStyle>
            <a:lvl1pPr>
              <a:defRPr/>
            </a:lvl1pPr>
          </a:lstStyle>
          <a:p>
            <a:pPr lvl="0"/>
            <a:r>
              <a:rPr lang="en-US"/>
              <a:t>Edit contact or sign off information</a:t>
            </a:r>
          </a:p>
        </p:txBody>
      </p:sp>
      <p:sp>
        <p:nvSpPr>
          <p:cNvPr id="9" name="Freeform 5">
            <a:extLst>
              <a:ext uri="{FF2B5EF4-FFF2-40B4-BE49-F238E27FC236}">
                <a16:creationId xmlns:a16="http://schemas.microsoft.com/office/drawing/2014/main" id="{0F5EA913-91DE-4286-B6E6-13E414E82212}"/>
              </a:ext>
            </a:extLst>
          </p:cNvPr>
          <p:cNvSpPr>
            <a:spLocks noChangeAspect="1" noEditPoints="1"/>
          </p:cNvSpPr>
          <p:nvPr userDrawn="1"/>
        </p:nvSpPr>
        <p:spPr bwMode="auto">
          <a:xfrm>
            <a:off x="10910325" y="5917889"/>
            <a:ext cx="900000" cy="563616"/>
          </a:xfrm>
          <a:custGeom>
            <a:avLst/>
            <a:gdLst>
              <a:gd name="T0" fmla="*/ 971 w 1920"/>
              <a:gd name="T1" fmla="*/ 446 h 1200"/>
              <a:gd name="T2" fmla="*/ 860 w 1920"/>
              <a:gd name="T3" fmla="*/ 461 h 1200"/>
              <a:gd name="T4" fmla="*/ 971 w 1920"/>
              <a:gd name="T5" fmla="*/ 12 h 1200"/>
              <a:gd name="T6" fmla="*/ 971 w 1920"/>
              <a:gd name="T7" fmla="*/ 12 h 1200"/>
              <a:gd name="T8" fmla="*/ 950 w 1920"/>
              <a:gd name="T9" fmla="*/ 137 h 1200"/>
              <a:gd name="T10" fmla="*/ 971 w 1920"/>
              <a:gd name="T11" fmla="*/ 301 h 1200"/>
              <a:gd name="T12" fmla="*/ 971 w 1920"/>
              <a:gd name="T13" fmla="*/ 424 h 1200"/>
              <a:gd name="T14" fmla="*/ 1092 w 1920"/>
              <a:gd name="T15" fmla="*/ 451 h 1200"/>
              <a:gd name="T16" fmla="*/ 1154 w 1920"/>
              <a:gd name="T17" fmla="*/ 514 h 1200"/>
              <a:gd name="T18" fmla="*/ 1154 w 1920"/>
              <a:gd name="T19" fmla="*/ 514 h 1200"/>
              <a:gd name="T20" fmla="*/ 816 w 1920"/>
              <a:gd name="T21" fmla="*/ 301 h 1200"/>
              <a:gd name="T22" fmla="*/ 660 w 1920"/>
              <a:gd name="T23" fmla="*/ 301 h 1200"/>
              <a:gd name="T24" fmla="*/ 749 w 1920"/>
              <a:gd name="T25" fmla="*/ 500 h 1200"/>
              <a:gd name="T26" fmla="*/ 839 w 1920"/>
              <a:gd name="T27" fmla="*/ 470 h 1200"/>
              <a:gd name="T28" fmla="*/ 971 w 1920"/>
              <a:gd name="T29" fmla="*/ 158 h 1200"/>
              <a:gd name="T30" fmla="*/ 1071 w 1920"/>
              <a:gd name="T31" fmla="*/ 139 h 1200"/>
              <a:gd name="T32" fmla="*/ 1127 w 1920"/>
              <a:gd name="T33" fmla="*/ 280 h 1200"/>
              <a:gd name="T34" fmla="*/ 1260 w 1920"/>
              <a:gd name="T35" fmla="*/ 280 h 1200"/>
              <a:gd name="T36" fmla="*/ 990 w 1920"/>
              <a:gd name="T37" fmla="*/ 0 h 1200"/>
              <a:gd name="T38" fmla="*/ 950 w 1920"/>
              <a:gd name="T39" fmla="*/ 280 h 1200"/>
              <a:gd name="T40" fmla="*/ 950 w 1920"/>
              <a:gd name="T41" fmla="*/ 158 h 1200"/>
              <a:gd name="T42" fmla="*/ 829 w 1920"/>
              <a:gd name="T43" fmla="*/ 131 h 1200"/>
              <a:gd name="T44" fmla="*/ 765 w 1920"/>
              <a:gd name="T45" fmla="*/ 67 h 1200"/>
              <a:gd name="T46" fmla="*/ 765 w 1920"/>
              <a:gd name="T47" fmla="*/ 67 h 1200"/>
              <a:gd name="T48" fmla="*/ 849 w 1920"/>
              <a:gd name="T49" fmla="*/ 646 h 1200"/>
              <a:gd name="T50" fmla="*/ 282 w 1920"/>
              <a:gd name="T51" fmla="*/ 671 h 1200"/>
              <a:gd name="T52" fmla="*/ 289 w 1920"/>
              <a:gd name="T53" fmla="*/ 650 h 1200"/>
              <a:gd name="T54" fmla="*/ 565 w 1920"/>
              <a:gd name="T55" fmla="*/ 556 h 1200"/>
              <a:gd name="T56" fmla="*/ 515 w 1920"/>
              <a:gd name="T57" fmla="*/ 483 h 1200"/>
              <a:gd name="T58" fmla="*/ 0 w 1920"/>
              <a:gd name="T59" fmla="*/ 388 h 1200"/>
              <a:gd name="T60" fmla="*/ 1071 w 1920"/>
              <a:gd name="T61" fmla="*/ 646 h 1200"/>
              <a:gd name="T62" fmla="*/ 1638 w 1920"/>
              <a:gd name="T63" fmla="*/ 671 h 1200"/>
              <a:gd name="T64" fmla="*/ 1631 w 1920"/>
              <a:gd name="T65" fmla="*/ 650 h 1200"/>
              <a:gd name="T66" fmla="*/ 1355 w 1920"/>
              <a:gd name="T67" fmla="*/ 556 h 1200"/>
              <a:gd name="T68" fmla="*/ 1405 w 1920"/>
              <a:gd name="T69" fmla="*/ 483 h 1200"/>
              <a:gd name="T70" fmla="*/ 1920 w 1920"/>
              <a:gd name="T71" fmla="*/ 388 h 1200"/>
              <a:gd name="T72" fmla="*/ 1563 w 1920"/>
              <a:gd name="T73" fmla="*/ 819 h 1200"/>
              <a:gd name="T74" fmla="*/ 1518 w 1920"/>
              <a:gd name="T75" fmla="*/ 1155 h 1200"/>
              <a:gd name="T76" fmla="*/ 1245 w 1920"/>
              <a:gd name="T77" fmla="*/ 1200 h 1200"/>
              <a:gd name="T78" fmla="*/ 1483 w 1920"/>
              <a:gd name="T79" fmla="*/ 936 h 1200"/>
              <a:gd name="T80" fmla="*/ 1038 w 1920"/>
              <a:gd name="T81" fmla="*/ 914 h 1200"/>
              <a:gd name="T82" fmla="*/ 1289 w 1920"/>
              <a:gd name="T83" fmla="*/ 817 h 1200"/>
              <a:gd name="T84" fmla="*/ 1120 w 1920"/>
              <a:gd name="T85" fmla="*/ 1200 h 1200"/>
              <a:gd name="T86" fmla="*/ 672 w 1920"/>
              <a:gd name="T87" fmla="*/ 819 h 1200"/>
              <a:gd name="T88" fmla="*/ 759 w 1920"/>
              <a:gd name="T89" fmla="*/ 1200 h 1200"/>
              <a:gd name="T90" fmla="*/ 606 w 1920"/>
              <a:gd name="T91" fmla="*/ 1200 h 1200"/>
              <a:gd name="T92" fmla="*/ 739 w 1920"/>
              <a:gd name="T93" fmla="*/ 1075 h 1200"/>
              <a:gd name="T94" fmla="*/ 273 w 1920"/>
              <a:gd name="T95" fmla="*/ 1200 h 1200"/>
              <a:gd name="T96" fmla="*/ 401 w 1920"/>
              <a:gd name="T97" fmla="*/ 1200 h 1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920" h="1200">
                <a:moveTo>
                  <a:pt x="971" y="571"/>
                </a:moveTo>
                <a:cubicBezTo>
                  <a:pt x="1007" y="542"/>
                  <a:pt x="1039" y="503"/>
                  <a:pt x="1060" y="461"/>
                </a:cubicBezTo>
                <a:cubicBezTo>
                  <a:pt x="1032" y="452"/>
                  <a:pt x="1001" y="446"/>
                  <a:pt x="971" y="446"/>
                </a:cubicBezTo>
                <a:lnTo>
                  <a:pt x="971" y="571"/>
                </a:lnTo>
                <a:close/>
                <a:moveTo>
                  <a:pt x="950" y="569"/>
                </a:moveTo>
                <a:cubicBezTo>
                  <a:pt x="913" y="542"/>
                  <a:pt x="881" y="503"/>
                  <a:pt x="860" y="461"/>
                </a:cubicBezTo>
                <a:cubicBezTo>
                  <a:pt x="888" y="451"/>
                  <a:pt x="919" y="446"/>
                  <a:pt x="950" y="446"/>
                </a:cubicBezTo>
                <a:lnTo>
                  <a:pt x="950" y="569"/>
                </a:lnTo>
                <a:close/>
                <a:moveTo>
                  <a:pt x="971" y="12"/>
                </a:moveTo>
                <a:cubicBezTo>
                  <a:pt x="1007" y="41"/>
                  <a:pt x="1039" y="79"/>
                  <a:pt x="1060" y="120"/>
                </a:cubicBezTo>
                <a:cubicBezTo>
                  <a:pt x="1032" y="130"/>
                  <a:pt x="1001" y="137"/>
                  <a:pt x="971" y="137"/>
                </a:cubicBezTo>
                <a:lnTo>
                  <a:pt x="971" y="12"/>
                </a:lnTo>
                <a:close/>
                <a:moveTo>
                  <a:pt x="950" y="12"/>
                </a:moveTo>
                <a:cubicBezTo>
                  <a:pt x="913" y="41"/>
                  <a:pt x="881" y="80"/>
                  <a:pt x="860" y="120"/>
                </a:cubicBezTo>
                <a:cubicBezTo>
                  <a:pt x="888" y="129"/>
                  <a:pt x="919" y="137"/>
                  <a:pt x="950" y="137"/>
                </a:cubicBezTo>
                <a:lnTo>
                  <a:pt x="950" y="12"/>
                </a:lnTo>
                <a:close/>
                <a:moveTo>
                  <a:pt x="971" y="424"/>
                </a:moveTo>
                <a:cubicBezTo>
                  <a:pt x="971" y="301"/>
                  <a:pt x="971" y="301"/>
                  <a:pt x="971" y="301"/>
                </a:cubicBezTo>
                <a:cubicBezTo>
                  <a:pt x="1104" y="301"/>
                  <a:pt x="1104" y="301"/>
                  <a:pt x="1104" y="301"/>
                </a:cubicBezTo>
                <a:cubicBezTo>
                  <a:pt x="1104" y="350"/>
                  <a:pt x="1092" y="398"/>
                  <a:pt x="1071" y="443"/>
                </a:cubicBezTo>
                <a:cubicBezTo>
                  <a:pt x="1040" y="432"/>
                  <a:pt x="1004" y="424"/>
                  <a:pt x="971" y="424"/>
                </a:cubicBezTo>
                <a:moveTo>
                  <a:pt x="1260" y="301"/>
                </a:moveTo>
                <a:cubicBezTo>
                  <a:pt x="1127" y="301"/>
                  <a:pt x="1127" y="301"/>
                  <a:pt x="1127" y="301"/>
                </a:cubicBezTo>
                <a:cubicBezTo>
                  <a:pt x="1125" y="355"/>
                  <a:pt x="1114" y="403"/>
                  <a:pt x="1092" y="451"/>
                </a:cubicBezTo>
                <a:cubicBezTo>
                  <a:pt x="1120" y="464"/>
                  <a:pt x="1146" y="480"/>
                  <a:pt x="1171" y="500"/>
                </a:cubicBezTo>
                <a:cubicBezTo>
                  <a:pt x="1225" y="447"/>
                  <a:pt x="1257" y="375"/>
                  <a:pt x="1260" y="301"/>
                </a:cubicBezTo>
                <a:moveTo>
                  <a:pt x="1154" y="514"/>
                </a:moveTo>
                <a:cubicBezTo>
                  <a:pt x="1133" y="496"/>
                  <a:pt x="1107" y="480"/>
                  <a:pt x="1081" y="470"/>
                </a:cubicBezTo>
                <a:cubicBezTo>
                  <a:pt x="1057" y="513"/>
                  <a:pt x="1028" y="549"/>
                  <a:pt x="990" y="582"/>
                </a:cubicBezTo>
                <a:cubicBezTo>
                  <a:pt x="1051" y="574"/>
                  <a:pt x="1107" y="552"/>
                  <a:pt x="1154" y="514"/>
                </a:cubicBezTo>
                <a:moveTo>
                  <a:pt x="950" y="424"/>
                </a:moveTo>
                <a:cubicBezTo>
                  <a:pt x="950" y="301"/>
                  <a:pt x="950" y="301"/>
                  <a:pt x="950" y="301"/>
                </a:cubicBezTo>
                <a:cubicBezTo>
                  <a:pt x="816" y="301"/>
                  <a:pt x="816" y="301"/>
                  <a:pt x="816" y="301"/>
                </a:cubicBezTo>
                <a:cubicBezTo>
                  <a:pt x="817" y="350"/>
                  <a:pt x="828" y="399"/>
                  <a:pt x="849" y="443"/>
                </a:cubicBezTo>
                <a:cubicBezTo>
                  <a:pt x="881" y="432"/>
                  <a:pt x="915" y="424"/>
                  <a:pt x="950" y="424"/>
                </a:cubicBezTo>
                <a:moveTo>
                  <a:pt x="660" y="301"/>
                </a:moveTo>
                <a:cubicBezTo>
                  <a:pt x="793" y="301"/>
                  <a:pt x="793" y="301"/>
                  <a:pt x="793" y="301"/>
                </a:cubicBezTo>
                <a:cubicBezTo>
                  <a:pt x="796" y="355"/>
                  <a:pt x="808" y="402"/>
                  <a:pt x="829" y="451"/>
                </a:cubicBezTo>
                <a:cubicBezTo>
                  <a:pt x="800" y="464"/>
                  <a:pt x="774" y="480"/>
                  <a:pt x="749" y="500"/>
                </a:cubicBezTo>
                <a:cubicBezTo>
                  <a:pt x="695" y="447"/>
                  <a:pt x="664" y="377"/>
                  <a:pt x="660" y="301"/>
                </a:cubicBezTo>
                <a:moveTo>
                  <a:pt x="765" y="514"/>
                </a:moveTo>
                <a:cubicBezTo>
                  <a:pt x="788" y="497"/>
                  <a:pt x="813" y="479"/>
                  <a:pt x="839" y="470"/>
                </a:cubicBezTo>
                <a:cubicBezTo>
                  <a:pt x="863" y="513"/>
                  <a:pt x="892" y="549"/>
                  <a:pt x="930" y="582"/>
                </a:cubicBezTo>
                <a:cubicBezTo>
                  <a:pt x="869" y="574"/>
                  <a:pt x="812" y="552"/>
                  <a:pt x="765" y="514"/>
                </a:cubicBezTo>
                <a:moveTo>
                  <a:pt x="971" y="158"/>
                </a:moveTo>
                <a:cubicBezTo>
                  <a:pt x="971" y="280"/>
                  <a:pt x="971" y="280"/>
                  <a:pt x="971" y="280"/>
                </a:cubicBezTo>
                <a:cubicBezTo>
                  <a:pt x="1104" y="280"/>
                  <a:pt x="1104" y="280"/>
                  <a:pt x="1104" y="280"/>
                </a:cubicBezTo>
                <a:cubicBezTo>
                  <a:pt x="1104" y="231"/>
                  <a:pt x="1092" y="184"/>
                  <a:pt x="1071" y="139"/>
                </a:cubicBezTo>
                <a:cubicBezTo>
                  <a:pt x="1039" y="150"/>
                  <a:pt x="1005" y="157"/>
                  <a:pt x="971" y="158"/>
                </a:cubicBezTo>
                <a:moveTo>
                  <a:pt x="1260" y="280"/>
                </a:moveTo>
                <a:cubicBezTo>
                  <a:pt x="1127" y="280"/>
                  <a:pt x="1127" y="280"/>
                  <a:pt x="1127" y="280"/>
                </a:cubicBezTo>
                <a:cubicBezTo>
                  <a:pt x="1125" y="227"/>
                  <a:pt x="1113" y="178"/>
                  <a:pt x="1092" y="131"/>
                </a:cubicBezTo>
                <a:cubicBezTo>
                  <a:pt x="1120" y="118"/>
                  <a:pt x="1147" y="102"/>
                  <a:pt x="1171" y="82"/>
                </a:cubicBezTo>
                <a:cubicBezTo>
                  <a:pt x="1228" y="138"/>
                  <a:pt x="1257" y="207"/>
                  <a:pt x="1260" y="280"/>
                </a:cubicBezTo>
                <a:moveTo>
                  <a:pt x="1154" y="67"/>
                </a:moveTo>
                <a:cubicBezTo>
                  <a:pt x="1133" y="86"/>
                  <a:pt x="1107" y="103"/>
                  <a:pt x="1081" y="113"/>
                </a:cubicBezTo>
                <a:cubicBezTo>
                  <a:pt x="1057" y="68"/>
                  <a:pt x="1028" y="33"/>
                  <a:pt x="990" y="0"/>
                </a:cubicBezTo>
                <a:cubicBezTo>
                  <a:pt x="1051" y="7"/>
                  <a:pt x="1107" y="30"/>
                  <a:pt x="1154" y="67"/>
                </a:cubicBezTo>
                <a:moveTo>
                  <a:pt x="950" y="158"/>
                </a:moveTo>
                <a:cubicBezTo>
                  <a:pt x="950" y="280"/>
                  <a:pt x="950" y="280"/>
                  <a:pt x="950" y="280"/>
                </a:cubicBezTo>
                <a:cubicBezTo>
                  <a:pt x="816" y="280"/>
                  <a:pt x="816" y="280"/>
                  <a:pt x="816" y="280"/>
                </a:cubicBezTo>
                <a:cubicBezTo>
                  <a:pt x="817" y="232"/>
                  <a:pt x="828" y="183"/>
                  <a:pt x="849" y="139"/>
                </a:cubicBezTo>
                <a:cubicBezTo>
                  <a:pt x="881" y="150"/>
                  <a:pt x="915" y="157"/>
                  <a:pt x="950" y="158"/>
                </a:cubicBezTo>
                <a:moveTo>
                  <a:pt x="660" y="280"/>
                </a:moveTo>
                <a:cubicBezTo>
                  <a:pt x="793" y="280"/>
                  <a:pt x="793" y="280"/>
                  <a:pt x="793" y="280"/>
                </a:cubicBezTo>
                <a:cubicBezTo>
                  <a:pt x="796" y="227"/>
                  <a:pt x="808" y="179"/>
                  <a:pt x="829" y="131"/>
                </a:cubicBezTo>
                <a:cubicBezTo>
                  <a:pt x="800" y="118"/>
                  <a:pt x="774" y="103"/>
                  <a:pt x="749" y="82"/>
                </a:cubicBezTo>
                <a:cubicBezTo>
                  <a:pt x="694" y="136"/>
                  <a:pt x="664" y="205"/>
                  <a:pt x="660" y="280"/>
                </a:cubicBezTo>
                <a:moveTo>
                  <a:pt x="765" y="67"/>
                </a:moveTo>
                <a:cubicBezTo>
                  <a:pt x="788" y="86"/>
                  <a:pt x="812" y="103"/>
                  <a:pt x="839" y="113"/>
                </a:cubicBezTo>
                <a:cubicBezTo>
                  <a:pt x="862" y="69"/>
                  <a:pt x="893" y="32"/>
                  <a:pt x="930" y="0"/>
                </a:cubicBezTo>
                <a:cubicBezTo>
                  <a:pt x="869" y="7"/>
                  <a:pt x="813" y="30"/>
                  <a:pt x="765" y="67"/>
                </a:cubicBezTo>
                <a:moveTo>
                  <a:pt x="0" y="388"/>
                </a:moveTo>
                <a:cubicBezTo>
                  <a:pt x="600" y="388"/>
                  <a:pt x="600" y="388"/>
                  <a:pt x="600" y="388"/>
                </a:cubicBezTo>
                <a:cubicBezTo>
                  <a:pt x="622" y="495"/>
                  <a:pt x="698" y="584"/>
                  <a:pt x="849" y="646"/>
                </a:cubicBezTo>
                <a:cubicBezTo>
                  <a:pt x="832" y="697"/>
                  <a:pt x="773" y="744"/>
                  <a:pt x="712" y="744"/>
                </a:cubicBezTo>
                <a:cubicBezTo>
                  <a:pt x="387" y="744"/>
                  <a:pt x="387" y="744"/>
                  <a:pt x="387" y="744"/>
                </a:cubicBezTo>
                <a:cubicBezTo>
                  <a:pt x="337" y="744"/>
                  <a:pt x="298" y="703"/>
                  <a:pt x="282" y="671"/>
                </a:cubicBezTo>
                <a:cubicBezTo>
                  <a:pt x="613" y="671"/>
                  <a:pt x="613" y="671"/>
                  <a:pt x="613" y="671"/>
                </a:cubicBezTo>
                <a:cubicBezTo>
                  <a:pt x="633" y="668"/>
                  <a:pt x="634" y="652"/>
                  <a:pt x="614" y="650"/>
                </a:cubicBezTo>
                <a:cubicBezTo>
                  <a:pt x="289" y="650"/>
                  <a:pt x="289" y="650"/>
                  <a:pt x="289" y="650"/>
                </a:cubicBezTo>
                <a:cubicBezTo>
                  <a:pt x="247" y="650"/>
                  <a:pt x="209" y="615"/>
                  <a:pt x="187" y="577"/>
                </a:cubicBezTo>
                <a:cubicBezTo>
                  <a:pt x="565" y="577"/>
                  <a:pt x="565" y="577"/>
                  <a:pt x="565" y="577"/>
                </a:cubicBezTo>
                <a:cubicBezTo>
                  <a:pt x="584" y="574"/>
                  <a:pt x="584" y="558"/>
                  <a:pt x="565" y="556"/>
                </a:cubicBezTo>
                <a:cubicBezTo>
                  <a:pt x="184" y="556"/>
                  <a:pt x="184" y="556"/>
                  <a:pt x="184" y="556"/>
                </a:cubicBezTo>
                <a:cubicBezTo>
                  <a:pt x="146" y="556"/>
                  <a:pt x="111" y="512"/>
                  <a:pt x="96" y="483"/>
                </a:cubicBezTo>
                <a:cubicBezTo>
                  <a:pt x="515" y="483"/>
                  <a:pt x="515" y="483"/>
                  <a:pt x="515" y="483"/>
                </a:cubicBezTo>
                <a:cubicBezTo>
                  <a:pt x="536" y="480"/>
                  <a:pt x="536" y="461"/>
                  <a:pt x="515" y="460"/>
                </a:cubicBezTo>
                <a:cubicBezTo>
                  <a:pt x="89" y="460"/>
                  <a:pt x="89" y="460"/>
                  <a:pt x="89" y="460"/>
                </a:cubicBezTo>
                <a:cubicBezTo>
                  <a:pt x="55" y="460"/>
                  <a:pt x="23" y="425"/>
                  <a:pt x="0" y="388"/>
                </a:cubicBezTo>
                <a:moveTo>
                  <a:pt x="1920" y="388"/>
                </a:moveTo>
                <a:cubicBezTo>
                  <a:pt x="1320" y="388"/>
                  <a:pt x="1320" y="388"/>
                  <a:pt x="1320" y="388"/>
                </a:cubicBezTo>
                <a:cubicBezTo>
                  <a:pt x="1298" y="495"/>
                  <a:pt x="1222" y="584"/>
                  <a:pt x="1071" y="646"/>
                </a:cubicBezTo>
                <a:cubicBezTo>
                  <a:pt x="1088" y="697"/>
                  <a:pt x="1147" y="744"/>
                  <a:pt x="1208" y="744"/>
                </a:cubicBezTo>
                <a:cubicBezTo>
                  <a:pt x="1533" y="744"/>
                  <a:pt x="1533" y="744"/>
                  <a:pt x="1533" y="744"/>
                </a:cubicBezTo>
                <a:cubicBezTo>
                  <a:pt x="1583" y="744"/>
                  <a:pt x="1622" y="703"/>
                  <a:pt x="1638" y="671"/>
                </a:cubicBezTo>
                <a:cubicBezTo>
                  <a:pt x="1307" y="671"/>
                  <a:pt x="1307" y="671"/>
                  <a:pt x="1307" y="671"/>
                </a:cubicBezTo>
                <a:cubicBezTo>
                  <a:pt x="1287" y="668"/>
                  <a:pt x="1286" y="652"/>
                  <a:pt x="1306" y="650"/>
                </a:cubicBezTo>
                <a:cubicBezTo>
                  <a:pt x="1631" y="650"/>
                  <a:pt x="1631" y="650"/>
                  <a:pt x="1631" y="650"/>
                </a:cubicBezTo>
                <a:cubicBezTo>
                  <a:pt x="1673" y="650"/>
                  <a:pt x="1711" y="615"/>
                  <a:pt x="1733" y="577"/>
                </a:cubicBezTo>
                <a:cubicBezTo>
                  <a:pt x="1355" y="577"/>
                  <a:pt x="1355" y="577"/>
                  <a:pt x="1355" y="577"/>
                </a:cubicBezTo>
                <a:cubicBezTo>
                  <a:pt x="1336" y="574"/>
                  <a:pt x="1336" y="558"/>
                  <a:pt x="1355" y="556"/>
                </a:cubicBezTo>
                <a:cubicBezTo>
                  <a:pt x="1736" y="556"/>
                  <a:pt x="1736" y="556"/>
                  <a:pt x="1736" y="556"/>
                </a:cubicBezTo>
                <a:cubicBezTo>
                  <a:pt x="1774" y="556"/>
                  <a:pt x="1809" y="512"/>
                  <a:pt x="1824" y="483"/>
                </a:cubicBezTo>
                <a:cubicBezTo>
                  <a:pt x="1405" y="483"/>
                  <a:pt x="1405" y="483"/>
                  <a:pt x="1405" y="483"/>
                </a:cubicBezTo>
                <a:cubicBezTo>
                  <a:pt x="1384" y="480"/>
                  <a:pt x="1384" y="461"/>
                  <a:pt x="1405" y="460"/>
                </a:cubicBezTo>
                <a:cubicBezTo>
                  <a:pt x="1831" y="460"/>
                  <a:pt x="1831" y="460"/>
                  <a:pt x="1831" y="460"/>
                </a:cubicBezTo>
                <a:cubicBezTo>
                  <a:pt x="1865" y="460"/>
                  <a:pt x="1897" y="425"/>
                  <a:pt x="1920" y="388"/>
                </a:cubicBezTo>
                <a:moveTo>
                  <a:pt x="1245" y="1200"/>
                </a:moveTo>
                <a:cubicBezTo>
                  <a:pt x="1437" y="819"/>
                  <a:pt x="1437" y="819"/>
                  <a:pt x="1437" y="819"/>
                </a:cubicBezTo>
                <a:cubicBezTo>
                  <a:pt x="1563" y="819"/>
                  <a:pt x="1563" y="819"/>
                  <a:pt x="1563" y="819"/>
                </a:cubicBezTo>
                <a:cubicBezTo>
                  <a:pt x="1643" y="1200"/>
                  <a:pt x="1643" y="1200"/>
                  <a:pt x="1643" y="1200"/>
                </a:cubicBezTo>
                <a:cubicBezTo>
                  <a:pt x="1523" y="1200"/>
                  <a:pt x="1523" y="1200"/>
                  <a:pt x="1523" y="1200"/>
                </a:cubicBezTo>
                <a:cubicBezTo>
                  <a:pt x="1518" y="1155"/>
                  <a:pt x="1518" y="1155"/>
                  <a:pt x="1518" y="1155"/>
                </a:cubicBezTo>
                <a:cubicBezTo>
                  <a:pt x="1392" y="1155"/>
                  <a:pt x="1392" y="1155"/>
                  <a:pt x="1392" y="1155"/>
                </a:cubicBezTo>
                <a:cubicBezTo>
                  <a:pt x="1371" y="1200"/>
                  <a:pt x="1371" y="1200"/>
                  <a:pt x="1371" y="1200"/>
                </a:cubicBezTo>
                <a:lnTo>
                  <a:pt x="1245" y="1200"/>
                </a:lnTo>
                <a:close/>
                <a:moveTo>
                  <a:pt x="1423" y="1075"/>
                </a:moveTo>
                <a:cubicBezTo>
                  <a:pt x="1504" y="1075"/>
                  <a:pt x="1504" y="1075"/>
                  <a:pt x="1504" y="1075"/>
                </a:cubicBezTo>
                <a:cubicBezTo>
                  <a:pt x="1483" y="936"/>
                  <a:pt x="1483" y="936"/>
                  <a:pt x="1483" y="936"/>
                </a:cubicBezTo>
                <a:lnTo>
                  <a:pt x="1423" y="1075"/>
                </a:lnTo>
                <a:close/>
                <a:moveTo>
                  <a:pt x="994" y="1200"/>
                </a:moveTo>
                <a:cubicBezTo>
                  <a:pt x="1038" y="914"/>
                  <a:pt x="1038" y="914"/>
                  <a:pt x="1038" y="914"/>
                </a:cubicBezTo>
                <a:cubicBezTo>
                  <a:pt x="927" y="914"/>
                  <a:pt x="927" y="914"/>
                  <a:pt x="927" y="914"/>
                </a:cubicBezTo>
                <a:cubicBezTo>
                  <a:pt x="946" y="817"/>
                  <a:pt x="946" y="817"/>
                  <a:pt x="946" y="817"/>
                </a:cubicBezTo>
                <a:cubicBezTo>
                  <a:pt x="1289" y="817"/>
                  <a:pt x="1289" y="817"/>
                  <a:pt x="1289" y="817"/>
                </a:cubicBezTo>
                <a:cubicBezTo>
                  <a:pt x="1269" y="914"/>
                  <a:pt x="1269" y="914"/>
                  <a:pt x="1269" y="914"/>
                </a:cubicBezTo>
                <a:cubicBezTo>
                  <a:pt x="1163" y="914"/>
                  <a:pt x="1163" y="914"/>
                  <a:pt x="1163" y="914"/>
                </a:cubicBezTo>
                <a:cubicBezTo>
                  <a:pt x="1120" y="1200"/>
                  <a:pt x="1120" y="1200"/>
                  <a:pt x="1120" y="1200"/>
                </a:cubicBezTo>
                <a:lnTo>
                  <a:pt x="994" y="1200"/>
                </a:lnTo>
                <a:close/>
                <a:moveTo>
                  <a:pt x="479" y="1200"/>
                </a:moveTo>
                <a:cubicBezTo>
                  <a:pt x="672" y="819"/>
                  <a:pt x="672" y="819"/>
                  <a:pt x="672" y="819"/>
                </a:cubicBezTo>
                <a:cubicBezTo>
                  <a:pt x="798" y="819"/>
                  <a:pt x="798" y="819"/>
                  <a:pt x="798" y="819"/>
                </a:cubicBezTo>
                <a:cubicBezTo>
                  <a:pt x="877" y="1200"/>
                  <a:pt x="877" y="1200"/>
                  <a:pt x="877" y="1200"/>
                </a:cubicBezTo>
                <a:cubicBezTo>
                  <a:pt x="759" y="1200"/>
                  <a:pt x="759" y="1200"/>
                  <a:pt x="759" y="1200"/>
                </a:cubicBezTo>
                <a:cubicBezTo>
                  <a:pt x="752" y="1155"/>
                  <a:pt x="752" y="1155"/>
                  <a:pt x="752" y="1155"/>
                </a:cubicBezTo>
                <a:cubicBezTo>
                  <a:pt x="626" y="1155"/>
                  <a:pt x="626" y="1155"/>
                  <a:pt x="626" y="1155"/>
                </a:cubicBezTo>
                <a:cubicBezTo>
                  <a:pt x="606" y="1200"/>
                  <a:pt x="606" y="1200"/>
                  <a:pt x="606" y="1200"/>
                </a:cubicBezTo>
                <a:lnTo>
                  <a:pt x="479" y="1200"/>
                </a:lnTo>
                <a:close/>
                <a:moveTo>
                  <a:pt x="657" y="1075"/>
                </a:moveTo>
                <a:cubicBezTo>
                  <a:pt x="739" y="1075"/>
                  <a:pt x="739" y="1075"/>
                  <a:pt x="739" y="1075"/>
                </a:cubicBezTo>
                <a:cubicBezTo>
                  <a:pt x="717" y="936"/>
                  <a:pt x="717" y="936"/>
                  <a:pt x="717" y="936"/>
                </a:cubicBezTo>
                <a:lnTo>
                  <a:pt x="657" y="1075"/>
                </a:lnTo>
                <a:close/>
                <a:moveTo>
                  <a:pt x="273" y="1200"/>
                </a:moveTo>
                <a:cubicBezTo>
                  <a:pt x="351" y="819"/>
                  <a:pt x="351" y="819"/>
                  <a:pt x="351" y="819"/>
                </a:cubicBezTo>
                <a:cubicBezTo>
                  <a:pt x="479" y="819"/>
                  <a:pt x="479" y="819"/>
                  <a:pt x="479" y="819"/>
                </a:cubicBezTo>
                <a:cubicBezTo>
                  <a:pt x="401" y="1200"/>
                  <a:pt x="401" y="1200"/>
                  <a:pt x="401" y="1200"/>
                </a:cubicBezTo>
                <a:lnTo>
                  <a:pt x="273" y="120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1324050994"/>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userDrawn="1">
  <p:cSld name="2_DARK-PHOTO_TitleSlide">
    <p:spTree>
      <p:nvGrpSpPr>
        <p:cNvPr id="1" name=""/>
        <p:cNvGrpSpPr/>
        <p:nvPr/>
      </p:nvGrpSpPr>
      <p:grpSpPr>
        <a:xfrm>
          <a:off x="0" y="0"/>
          <a:ext cx="0" cy="0"/>
          <a:chOff x="0" y="0"/>
          <a:chExt cx="0" cy="0"/>
        </a:xfrm>
      </p:grpSpPr>
      <p:sp>
        <p:nvSpPr>
          <p:cNvPr id="8" name="Picture Placeholder 8">
            <a:extLst>
              <a:ext uri="{FF2B5EF4-FFF2-40B4-BE49-F238E27FC236}">
                <a16:creationId xmlns:a16="http://schemas.microsoft.com/office/drawing/2014/main" id="{CB619C81-35D4-47E6-B206-D3D7C3B0A5E5}"/>
              </a:ext>
            </a:extLst>
          </p:cNvPr>
          <p:cNvSpPr>
            <a:spLocks noGrp="1"/>
          </p:cNvSpPr>
          <p:nvPr>
            <p:ph type="pic" sz="quarter" idx="13"/>
          </p:nvPr>
        </p:nvSpPr>
        <p:spPr>
          <a:xfrm>
            <a:off x="0" y="0"/>
            <a:ext cx="12192000" cy="6858000"/>
          </a:xfrm>
          <a:solidFill>
            <a:schemeClr val="bg2">
              <a:lumMod val="90000"/>
            </a:schemeClr>
          </a:solidFill>
        </p:spPr>
        <p:txBody>
          <a:bodyPr anchor="ctr" anchorCtr="0"/>
          <a:lstStyle>
            <a:lvl1pPr algn="ctr">
              <a:defRPr/>
            </a:lvl1pPr>
          </a:lstStyle>
          <a:p>
            <a:endParaRPr lang="en-US"/>
          </a:p>
        </p:txBody>
      </p:sp>
      <p:sp>
        <p:nvSpPr>
          <p:cNvPr id="2" name="Title 1">
            <a:extLst>
              <a:ext uri="{FF2B5EF4-FFF2-40B4-BE49-F238E27FC236}">
                <a16:creationId xmlns:a16="http://schemas.microsoft.com/office/drawing/2014/main" id="{B7E5DEED-A00F-432E-919B-A31AE102E4CC}"/>
              </a:ext>
            </a:extLst>
          </p:cNvPr>
          <p:cNvSpPr>
            <a:spLocks noGrp="1"/>
          </p:cNvSpPr>
          <p:nvPr>
            <p:ph type="ctrTitle"/>
          </p:nvPr>
        </p:nvSpPr>
        <p:spPr>
          <a:xfrm>
            <a:off x="381000" y="1485900"/>
            <a:ext cx="5221224" cy="2387600"/>
          </a:xfrm>
        </p:spPr>
        <p:txBody>
          <a:bodyPr anchor="t" anchorCtr="0"/>
          <a:lstStyle>
            <a:lvl1pPr algn="l">
              <a:lnSpc>
                <a:spcPts val="5800"/>
              </a:lnSpc>
              <a:defRPr sz="5600">
                <a:solidFill>
                  <a:schemeClr val="bg1"/>
                </a:solidFill>
                <a:latin typeface="+mj-lt"/>
              </a:defRPr>
            </a:lvl1pPr>
          </a:lstStyle>
          <a:p>
            <a:r>
              <a:rPr lang="en-US"/>
              <a:t>Click to edit Master title style</a:t>
            </a:r>
          </a:p>
        </p:txBody>
      </p:sp>
      <p:sp>
        <p:nvSpPr>
          <p:cNvPr id="3" name="Subtitle 2">
            <a:extLst>
              <a:ext uri="{FF2B5EF4-FFF2-40B4-BE49-F238E27FC236}">
                <a16:creationId xmlns:a16="http://schemas.microsoft.com/office/drawing/2014/main" id="{D232A637-F57B-4008-8DC2-4D2B8ECC1A66}"/>
              </a:ext>
            </a:extLst>
          </p:cNvPr>
          <p:cNvSpPr>
            <a:spLocks noGrp="1"/>
          </p:cNvSpPr>
          <p:nvPr>
            <p:ph type="subTitle" idx="1"/>
          </p:nvPr>
        </p:nvSpPr>
        <p:spPr>
          <a:xfrm>
            <a:off x="381000" y="3965575"/>
            <a:ext cx="5221224" cy="1655762"/>
          </a:xfrm>
        </p:spPr>
        <p:txBody>
          <a:bodyPr anchor="t" anchorCtr="0"/>
          <a:lstStyle>
            <a:lvl1pPr marL="0" indent="0" algn="l">
              <a:lnSpc>
                <a:spcPts val="3400"/>
              </a:lnSpc>
              <a:spcBef>
                <a:spcPts val="0"/>
              </a:spcBef>
              <a:spcAft>
                <a:spcPts val="1400"/>
              </a:spcAft>
              <a:buNone/>
              <a:defRPr sz="3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AF28916-E41E-452F-9B34-7E89E62D1E1C}"/>
              </a:ext>
            </a:extLst>
          </p:cNvPr>
          <p:cNvSpPr>
            <a:spLocks noGrp="1"/>
          </p:cNvSpPr>
          <p:nvPr>
            <p:ph type="dt" sz="half" idx="10"/>
          </p:nvPr>
        </p:nvSpPr>
        <p:spPr>
          <a:xfrm>
            <a:off x="381000" y="6162324"/>
            <a:ext cx="2743200" cy="365125"/>
          </a:xfrm>
        </p:spPr>
        <p:txBody>
          <a:bodyPr/>
          <a:lstStyle>
            <a:lvl1pPr>
              <a:defRPr>
                <a:solidFill>
                  <a:schemeClr val="bg1"/>
                </a:solidFill>
              </a:defRPr>
            </a:lvl1pPr>
          </a:lstStyle>
          <a:p>
            <a:fld id="{5956F90F-121A-48FC-93DE-75270768FA9F}" type="datetime3">
              <a:rPr lang="en-US" smtClean="0"/>
              <a:t>12 November 2025</a:t>
            </a:fld>
            <a:endParaRPr lang="en-US"/>
          </a:p>
        </p:txBody>
      </p:sp>
      <p:sp>
        <p:nvSpPr>
          <p:cNvPr id="5" name="Footer Placeholder 4">
            <a:extLst>
              <a:ext uri="{FF2B5EF4-FFF2-40B4-BE49-F238E27FC236}">
                <a16:creationId xmlns:a16="http://schemas.microsoft.com/office/drawing/2014/main" id="{7B33527C-FD6A-48E0-9169-D4E667187306}"/>
              </a:ext>
            </a:extLst>
          </p:cNvPr>
          <p:cNvSpPr>
            <a:spLocks noGrp="1"/>
          </p:cNvSpPr>
          <p:nvPr>
            <p:ph type="ftr" sz="quarter" idx="11"/>
          </p:nvPr>
        </p:nvSpPr>
        <p:spPr>
          <a:xfrm>
            <a:off x="-1272119" y="6162324"/>
            <a:ext cx="1079615" cy="365125"/>
          </a:xfrm>
        </p:spPr>
        <p:txBody>
          <a:bodyPr/>
          <a:lstStyle/>
          <a:p>
            <a:endParaRPr lang="en-US"/>
          </a:p>
        </p:txBody>
      </p:sp>
      <p:sp>
        <p:nvSpPr>
          <p:cNvPr id="6" name="Slide Number Placeholder 5">
            <a:extLst>
              <a:ext uri="{FF2B5EF4-FFF2-40B4-BE49-F238E27FC236}">
                <a16:creationId xmlns:a16="http://schemas.microsoft.com/office/drawing/2014/main" id="{44BDB463-6DCC-46BE-9A89-4005136837C3}"/>
              </a:ext>
            </a:extLst>
          </p:cNvPr>
          <p:cNvSpPr>
            <a:spLocks noGrp="1"/>
          </p:cNvSpPr>
          <p:nvPr>
            <p:ph type="sldNum" sz="quarter" idx="12"/>
          </p:nvPr>
        </p:nvSpPr>
        <p:spPr>
          <a:xfrm>
            <a:off x="-1846489" y="6162324"/>
            <a:ext cx="457200" cy="365125"/>
          </a:xfrm>
        </p:spPr>
        <p:txBody>
          <a:bodyPr/>
          <a:lstStyle/>
          <a:p>
            <a:fld id="{1A9E565A-6679-4A67-8FB7-14EA342FD6E1}" type="slidenum">
              <a:rPr lang="en-US" smtClean="0"/>
              <a:t>‹#›</a:t>
            </a:fld>
            <a:endParaRPr lang="en-US"/>
          </a:p>
        </p:txBody>
      </p:sp>
      <p:sp>
        <p:nvSpPr>
          <p:cNvPr id="7" name="Freeform 5">
            <a:extLst>
              <a:ext uri="{FF2B5EF4-FFF2-40B4-BE49-F238E27FC236}">
                <a16:creationId xmlns:a16="http://schemas.microsoft.com/office/drawing/2014/main" id="{7013E3A3-37C5-400E-905D-C7BC5CA55E5C}"/>
              </a:ext>
            </a:extLst>
          </p:cNvPr>
          <p:cNvSpPr>
            <a:spLocks noChangeAspect="1" noEditPoints="1"/>
          </p:cNvSpPr>
          <p:nvPr userDrawn="1"/>
        </p:nvSpPr>
        <p:spPr bwMode="auto">
          <a:xfrm>
            <a:off x="10528388" y="5678705"/>
            <a:ext cx="1281937" cy="802800"/>
          </a:xfrm>
          <a:custGeom>
            <a:avLst/>
            <a:gdLst>
              <a:gd name="T0" fmla="*/ 971 w 1920"/>
              <a:gd name="T1" fmla="*/ 446 h 1200"/>
              <a:gd name="T2" fmla="*/ 860 w 1920"/>
              <a:gd name="T3" fmla="*/ 461 h 1200"/>
              <a:gd name="T4" fmla="*/ 971 w 1920"/>
              <a:gd name="T5" fmla="*/ 12 h 1200"/>
              <a:gd name="T6" fmla="*/ 971 w 1920"/>
              <a:gd name="T7" fmla="*/ 12 h 1200"/>
              <a:gd name="T8" fmla="*/ 950 w 1920"/>
              <a:gd name="T9" fmla="*/ 137 h 1200"/>
              <a:gd name="T10" fmla="*/ 971 w 1920"/>
              <a:gd name="T11" fmla="*/ 301 h 1200"/>
              <a:gd name="T12" fmla="*/ 971 w 1920"/>
              <a:gd name="T13" fmla="*/ 424 h 1200"/>
              <a:gd name="T14" fmla="*/ 1092 w 1920"/>
              <a:gd name="T15" fmla="*/ 451 h 1200"/>
              <a:gd name="T16" fmla="*/ 1154 w 1920"/>
              <a:gd name="T17" fmla="*/ 514 h 1200"/>
              <a:gd name="T18" fmla="*/ 1154 w 1920"/>
              <a:gd name="T19" fmla="*/ 514 h 1200"/>
              <a:gd name="T20" fmla="*/ 816 w 1920"/>
              <a:gd name="T21" fmla="*/ 301 h 1200"/>
              <a:gd name="T22" fmla="*/ 660 w 1920"/>
              <a:gd name="T23" fmla="*/ 301 h 1200"/>
              <a:gd name="T24" fmla="*/ 749 w 1920"/>
              <a:gd name="T25" fmla="*/ 500 h 1200"/>
              <a:gd name="T26" fmla="*/ 839 w 1920"/>
              <a:gd name="T27" fmla="*/ 470 h 1200"/>
              <a:gd name="T28" fmla="*/ 971 w 1920"/>
              <a:gd name="T29" fmla="*/ 158 h 1200"/>
              <a:gd name="T30" fmla="*/ 1071 w 1920"/>
              <a:gd name="T31" fmla="*/ 139 h 1200"/>
              <a:gd name="T32" fmla="*/ 1127 w 1920"/>
              <a:gd name="T33" fmla="*/ 280 h 1200"/>
              <a:gd name="T34" fmla="*/ 1260 w 1920"/>
              <a:gd name="T35" fmla="*/ 280 h 1200"/>
              <a:gd name="T36" fmla="*/ 990 w 1920"/>
              <a:gd name="T37" fmla="*/ 0 h 1200"/>
              <a:gd name="T38" fmla="*/ 950 w 1920"/>
              <a:gd name="T39" fmla="*/ 280 h 1200"/>
              <a:gd name="T40" fmla="*/ 950 w 1920"/>
              <a:gd name="T41" fmla="*/ 158 h 1200"/>
              <a:gd name="T42" fmla="*/ 829 w 1920"/>
              <a:gd name="T43" fmla="*/ 131 h 1200"/>
              <a:gd name="T44" fmla="*/ 765 w 1920"/>
              <a:gd name="T45" fmla="*/ 67 h 1200"/>
              <a:gd name="T46" fmla="*/ 765 w 1920"/>
              <a:gd name="T47" fmla="*/ 67 h 1200"/>
              <a:gd name="T48" fmla="*/ 849 w 1920"/>
              <a:gd name="T49" fmla="*/ 646 h 1200"/>
              <a:gd name="T50" fmla="*/ 282 w 1920"/>
              <a:gd name="T51" fmla="*/ 671 h 1200"/>
              <a:gd name="T52" fmla="*/ 289 w 1920"/>
              <a:gd name="T53" fmla="*/ 650 h 1200"/>
              <a:gd name="T54" fmla="*/ 565 w 1920"/>
              <a:gd name="T55" fmla="*/ 556 h 1200"/>
              <a:gd name="T56" fmla="*/ 515 w 1920"/>
              <a:gd name="T57" fmla="*/ 483 h 1200"/>
              <a:gd name="T58" fmla="*/ 0 w 1920"/>
              <a:gd name="T59" fmla="*/ 388 h 1200"/>
              <a:gd name="T60" fmla="*/ 1071 w 1920"/>
              <a:gd name="T61" fmla="*/ 646 h 1200"/>
              <a:gd name="T62" fmla="*/ 1638 w 1920"/>
              <a:gd name="T63" fmla="*/ 671 h 1200"/>
              <a:gd name="T64" fmla="*/ 1631 w 1920"/>
              <a:gd name="T65" fmla="*/ 650 h 1200"/>
              <a:gd name="T66" fmla="*/ 1355 w 1920"/>
              <a:gd name="T67" fmla="*/ 556 h 1200"/>
              <a:gd name="T68" fmla="*/ 1405 w 1920"/>
              <a:gd name="T69" fmla="*/ 483 h 1200"/>
              <a:gd name="T70" fmla="*/ 1920 w 1920"/>
              <a:gd name="T71" fmla="*/ 388 h 1200"/>
              <a:gd name="T72" fmla="*/ 1563 w 1920"/>
              <a:gd name="T73" fmla="*/ 819 h 1200"/>
              <a:gd name="T74" fmla="*/ 1518 w 1920"/>
              <a:gd name="T75" fmla="*/ 1155 h 1200"/>
              <a:gd name="T76" fmla="*/ 1245 w 1920"/>
              <a:gd name="T77" fmla="*/ 1200 h 1200"/>
              <a:gd name="T78" fmla="*/ 1483 w 1920"/>
              <a:gd name="T79" fmla="*/ 936 h 1200"/>
              <a:gd name="T80" fmla="*/ 1038 w 1920"/>
              <a:gd name="T81" fmla="*/ 914 h 1200"/>
              <a:gd name="T82" fmla="*/ 1289 w 1920"/>
              <a:gd name="T83" fmla="*/ 817 h 1200"/>
              <a:gd name="T84" fmla="*/ 1120 w 1920"/>
              <a:gd name="T85" fmla="*/ 1200 h 1200"/>
              <a:gd name="T86" fmla="*/ 672 w 1920"/>
              <a:gd name="T87" fmla="*/ 819 h 1200"/>
              <a:gd name="T88" fmla="*/ 759 w 1920"/>
              <a:gd name="T89" fmla="*/ 1200 h 1200"/>
              <a:gd name="T90" fmla="*/ 606 w 1920"/>
              <a:gd name="T91" fmla="*/ 1200 h 1200"/>
              <a:gd name="T92" fmla="*/ 739 w 1920"/>
              <a:gd name="T93" fmla="*/ 1075 h 1200"/>
              <a:gd name="T94" fmla="*/ 273 w 1920"/>
              <a:gd name="T95" fmla="*/ 1200 h 1200"/>
              <a:gd name="T96" fmla="*/ 401 w 1920"/>
              <a:gd name="T97" fmla="*/ 1200 h 1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920" h="1200">
                <a:moveTo>
                  <a:pt x="971" y="571"/>
                </a:moveTo>
                <a:cubicBezTo>
                  <a:pt x="1007" y="542"/>
                  <a:pt x="1039" y="503"/>
                  <a:pt x="1060" y="461"/>
                </a:cubicBezTo>
                <a:cubicBezTo>
                  <a:pt x="1032" y="452"/>
                  <a:pt x="1001" y="446"/>
                  <a:pt x="971" y="446"/>
                </a:cubicBezTo>
                <a:lnTo>
                  <a:pt x="971" y="571"/>
                </a:lnTo>
                <a:close/>
                <a:moveTo>
                  <a:pt x="950" y="569"/>
                </a:moveTo>
                <a:cubicBezTo>
                  <a:pt x="913" y="542"/>
                  <a:pt x="881" y="503"/>
                  <a:pt x="860" y="461"/>
                </a:cubicBezTo>
                <a:cubicBezTo>
                  <a:pt x="888" y="451"/>
                  <a:pt x="919" y="446"/>
                  <a:pt x="950" y="446"/>
                </a:cubicBezTo>
                <a:lnTo>
                  <a:pt x="950" y="569"/>
                </a:lnTo>
                <a:close/>
                <a:moveTo>
                  <a:pt x="971" y="12"/>
                </a:moveTo>
                <a:cubicBezTo>
                  <a:pt x="1007" y="41"/>
                  <a:pt x="1039" y="79"/>
                  <a:pt x="1060" y="120"/>
                </a:cubicBezTo>
                <a:cubicBezTo>
                  <a:pt x="1032" y="130"/>
                  <a:pt x="1001" y="137"/>
                  <a:pt x="971" y="137"/>
                </a:cubicBezTo>
                <a:lnTo>
                  <a:pt x="971" y="12"/>
                </a:lnTo>
                <a:close/>
                <a:moveTo>
                  <a:pt x="950" y="12"/>
                </a:moveTo>
                <a:cubicBezTo>
                  <a:pt x="913" y="41"/>
                  <a:pt x="881" y="80"/>
                  <a:pt x="860" y="120"/>
                </a:cubicBezTo>
                <a:cubicBezTo>
                  <a:pt x="888" y="129"/>
                  <a:pt x="919" y="137"/>
                  <a:pt x="950" y="137"/>
                </a:cubicBezTo>
                <a:lnTo>
                  <a:pt x="950" y="12"/>
                </a:lnTo>
                <a:close/>
                <a:moveTo>
                  <a:pt x="971" y="424"/>
                </a:moveTo>
                <a:cubicBezTo>
                  <a:pt x="971" y="301"/>
                  <a:pt x="971" y="301"/>
                  <a:pt x="971" y="301"/>
                </a:cubicBezTo>
                <a:cubicBezTo>
                  <a:pt x="1104" y="301"/>
                  <a:pt x="1104" y="301"/>
                  <a:pt x="1104" y="301"/>
                </a:cubicBezTo>
                <a:cubicBezTo>
                  <a:pt x="1104" y="350"/>
                  <a:pt x="1092" y="398"/>
                  <a:pt x="1071" y="443"/>
                </a:cubicBezTo>
                <a:cubicBezTo>
                  <a:pt x="1040" y="432"/>
                  <a:pt x="1004" y="424"/>
                  <a:pt x="971" y="424"/>
                </a:cubicBezTo>
                <a:moveTo>
                  <a:pt x="1260" y="301"/>
                </a:moveTo>
                <a:cubicBezTo>
                  <a:pt x="1127" y="301"/>
                  <a:pt x="1127" y="301"/>
                  <a:pt x="1127" y="301"/>
                </a:cubicBezTo>
                <a:cubicBezTo>
                  <a:pt x="1125" y="355"/>
                  <a:pt x="1114" y="403"/>
                  <a:pt x="1092" y="451"/>
                </a:cubicBezTo>
                <a:cubicBezTo>
                  <a:pt x="1120" y="464"/>
                  <a:pt x="1146" y="480"/>
                  <a:pt x="1171" y="500"/>
                </a:cubicBezTo>
                <a:cubicBezTo>
                  <a:pt x="1225" y="447"/>
                  <a:pt x="1257" y="375"/>
                  <a:pt x="1260" y="301"/>
                </a:cubicBezTo>
                <a:moveTo>
                  <a:pt x="1154" y="514"/>
                </a:moveTo>
                <a:cubicBezTo>
                  <a:pt x="1133" y="496"/>
                  <a:pt x="1107" y="480"/>
                  <a:pt x="1081" y="470"/>
                </a:cubicBezTo>
                <a:cubicBezTo>
                  <a:pt x="1057" y="513"/>
                  <a:pt x="1028" y="549"/>
                  <a:pt x="990" y="582"/>
                </a:cubicBezTo>
                <a:cubicBezTo>
                  <a:pt x="1051" y="574"/>
                  <a:pt x="1107" y="552"/>
                  <a:pt x="1154" y="514"/>
                </a:cubicBezTo>
                <a:moveTo>
                  <a:pt x="950" y="424"/>
                </a:moveTo>
                <a:cubicBezTo>
                  <a:pt x="950" y="301"/>
                  <a:pt x="950" y="301"/>
                  <a:pt x="950" y="301"/>
                </a:cubicBezTo>
                <a:cubicBezTo>
                  <a:pt x="816" y="301"/>
                  <a:pt x="816" y="301"/>
                  <a:pt x="816" y="301"/>
                </a:cubicBezTo>
                <a:cubicBezTo>
                  <a:pt x="817" y="350"/>
                  <a:pt x="828" y="399"/>
                  <a:pt x="849" y="443"/>
                </a:cubicBezTo>
                <a:cubicBezTo>
                  <a:pt x="881" y="432"/>
                  <a:pt x="915" y="424"/>
                  <a:pt x="950" y="424"/>
                </a:cubicBezTo>
                <a:moveTo>
                  <a:pt x="660" y="301"/>
                </a:moveTo>
                <a:cubicBezTo>
                  <a:pt x="793" y="301"/>
                  <a:pt x="793" y="301"/>
                  <a:pt x="793" y="301"/>
                </a:cubicBezTo>
                <a:cubicBezTo>
                  <a:pt x="796" y="355"/>
                  <a:pt x="808" y="402"/>
                  <a:pt x="829" y="451"/>
                </a:cubicBezTo>
                <a:cubicBezTo>
                  <a:pt x="800" y="464"/>
                  <a:pt x="774" y="480"/>
                  <a:pt x="749" y="500"/>
                </a:cubicBezTo>
                <a:cubicBezTo>
                  <a:pt x="695" y="447"/>
                  <a:pt x="664" y="377"/>
                  <a:pt x="660" y="301"/>
                </a:cubicBezTo>
                <a:moveTo>
                  <a:pt x="765" y="514"/>
                </a:moveTo>
                <a:cubicBezTo>
                  <a:pt x="788" y="497"/>
                  <a:pt x="813" y="479"/>
                  <a:pt x="839" y="470"/>
                </a:cubicBezTo>
                <a:cubicBezTo>
                  <a:pt x="863" y="513"/>
                  <a:pt x="892" y="549"/>
                  <a:pt x="930" y="582"/>
                </a:cubicBezTo>
                <a:cubicBezTo>
                  <a:pt x="869" y="574"/>
                  <a:pt x="812" y="552"/>
                  <a:pt x="765" y="514"/>
                </a:cubicBezTo>
                <a:moveTo>
                  <a:pt x="971" y="158"/>
                </a:moveTo>
                <a:cubicBezTo>
                  <a:pt x="971" y="280"/>
                  <a:pt x="971" y="280"/>
                  <a:pt x="971" y="280"/>
                </a:cubicBezTo>
                <a:cubicBezTo>
                  <a:pt x="1104" y="280"/>
                  <a:pt x="1104" y="280"/>
                  <a:pt x="1104" y="280"/>
                </a:cubicBezTo>
                <a:cubicBezTo>
                  <a:pt x="1104" y="231"/>
                  <a:pt x="1092" y="184"/>
                  <a:pt x="1071" y="139"/>
                </a:cubicBezTo>
                <a:cubicBezTo>
                  <a:pt x="1039" y="150"/>
                  <a:pt x="1005" y="157"/>
                  <a:pt x="971" y="158"/>
                </a:cubicBezTo>
                <a:moveTo>
                  <a:pt x="1260" y="280"/>
                </a:moveTo>
                <a:cubicBezTo>
                  <a:pt x="1127" y="280"/>
                  <a:pt x="1127" y="280"/>
                  <a:pt x="1127" y="280"/>
                </a:cubicBezTo>
                <a:cubicBezTo>
                  <a:pt x="1125" y="227"/>
                  <a:pt x="1113" y="178"/>
                  <a:pt x="1092" y="131"/>
                </a:cubicBezTo>
                <a:cubicBezTo>
                  <a:pt x="1120" y="118"/>
                  <a:pt x="1147" y="102"/>
                  <a:pt x="1171" y="82"/>
                </a:cubicBezTo>
                <a:cubicBezTo>
                  <a:pt x="1228" y="138"/>
                  <a:pt x="1257" y="207"/>
                  <a:pt x="1260" y="280"/>
                </a:cubicBezTo>
                <a:moveTo>
                  <a:pt x="1154" y="67"/>
                </a:moveTo>
                <a:cubicBezTo>
                  <a:pt x="1133" y="86"/>
                  <a:pt x="1107" y="103"/>
                  <a:pt x="1081" y="113"/>
                </a:cubicBezTo>
                <a:cubicBezTo>
                  <a:pt x="1057" y="68"/>
                  <a:pt x="1028" y="33"/>
                  <a:pt x="990" y="0"/>
                </a:cubicBezTo>
                <a:cubicBezTo>
                  <a:pt x="1051" y="7"/>
                  <a:pt x="1107" y="30"/>
                  <a:pt x="1154" y="67"/>
                </a:cubicBezTo>
                <a:moveTo>
                  <a:pt x="950" y="158"/>
                </a:moveTo>
                <a:cubicBezTo>
                  <a:pt x="950" y="280"/>
                  <a:pt x="950" y="280"/>
                  <a:pt x="950" y="280"/>
                </a:cubicBezTo>
                <a:cubicBezTo>
                  <a:pt x="816" y="280"/>
                  <a:pt x="816" y="280"/>
                  <a:pt x="816" y="280"/>
                </a:cubicBezTo>
                <a:cubicBezTo>
                  <a:pt x="817" y="232"/>
                  <a:pt x="828" y="183"/>
                  <a:pt x="849" y="139"/>
                </a:cubicBezTo>
                <a:cubicBezTo>
                  <a:pt x="881" y="150"/>
                  <a:pt x="915" y="157"/>
                  <a:pt x="950" y="158"/>
                </a:cubicBezTo>
                <a:moveTo>
                  <a:pt x="660" y="280"/>
                </a:moveTo>
                <a:cubicBezTo>
                  <a:pt x="793" y="280"/>
                  <a:pt x="793" y="280"/>
                  <a:pt x="793" y="280"/>
                </a:cubicBezTo>
                <a:cubicBezTo>
                  <a:pt x="796" y="227"/>
                  <a:pt x="808" y="179"/>
                  <a:pt x="829" y="131"/>
                </a:cubicBezTo>
                <a:cubicBezTo>
                  <a:pt x="800" y="118"/>
                  <a:pt x="774" y="103"/>
                  <a:pt x="749" y="82"/>
                </a:cubicBezTo>
                <a:cubicBezTo>
                  <a:pt x="694" y="136"/>
                  <a:pt x="664" y="205"/>
                  <a:pt x="660" y="280"/>
                </a:cubicBezTo>
                <a:moveTo>
                  <a:pt x="765" y="67"/>
                </a:moveTo>
                <a:cubicBezTo>
                  <a:pt x="788" y="86"/>
                  <a:pt x="812" y="103"/>
                  <a:pt x="839" y="113"/>
                </a:cubicBezTo>
                <a:cubicBezTo>
                  <a:pt x="862" y="69"/>
                  <a:pt x="893" y="32"/>
                  <a:pt x="930" y="0"/>
                </a:cubicBezTo>
                <a:cubicBezTo>
                  <a:pt x="869" y="7"/>
                  <a:pt x="813" y="30"/>
                  <a:pt x="765" y="67"/>
                </a:cubicBezTo>
                <a:moveTo>
                  <a:pt x="0" y="388"/>
                </a:moveTo>
                <a:cubicBezTo>
                  <a:pt x="600" y="388"/>
                  <a:pt x="600" y="388"/>
                  <a:pt x="600" y="388"/>
                </a:cubicBezTo>
                <a:cubicBezTo>
                  <a:pt x="622" y="495"/>
                  <a:pt x="698" y="584"/>
                  <a:pt x="849" y="646"/>
                </a:cubicBezTo>
                <a:cubicBezTo>
                  <a:pt x="832" y="697"/>
                  <a:pt x="773" y="744"/>
                  <a:pt x="712" y="744"/>
                </a:cubicBezTo>
                <a:cubicBezTo>
                  <a:pt x="387" y="744"/>
                  <a:pt x="387" y="744"/>
                  <a:pt x="387" y="744"/>
                </a:cubicBezTo>
                <a:cubicBezTo>
                  <a:pt x="337" y="744"/>
                  <a:pt x="298" y="703"/>
                  <a:pt x="282" y="671"/>
                </a:cubicBezTo>
                <a:cubicBezTo>
                  <a:pt x="613" y="671"/>
                  <a:pt x="613" y="671"/>
                  <a:pt x="613" y="671"/>
                </a:cubicBezTo>
                <a:cubicBezTo>
                  <a:pt x="633" y="668"/>
                  <a:pt x="634" y="652"/>
                  <a:pt x="614" y="650"/>
                </a:cubicBezTo>
                <a:cubicBezTo>
                  <a:pt x="289" y="650"/>
                  <a:pt x="289" y="650"/>
                  <a:pt x="289" y="650"/>
                </a:cubicBezTo>
                <a:cubicBezTo>
                  <a:pt x="247" y="650"/>
                  <a:pt x="209" y="615"/>
                  <a:pt x="187" y="577"/>
                </a:cubicBezTo>
                <a:cubicBezTo>
                  <a:pt x="565" y="577"/>
                  <a:pt x="565" y="577"/>
                  <a:pt x="565" y="577"/>
                </a:cubicBezTo>
                <a:cubicBezTo>
                  <a:pt x="584" y="574"/>
                  <a:pt x="584" y="558"/>
                  <a:pt x="565" y="556"/>
                </a:cubicBezTo>
                <a:cubicBezTo>
                  <a:pt x="184" y="556"/>
                  <a:pt x="184" y="556"/>
                  <a:pt x="184" y="556"/>
                </a:cubicBezTo>
                <a:cubicBezTo>
                  <a:pt x="146" y="556"/>
                  <a:pt x="111" y="512"/>
                  <a:pt x="96" y="483"/>
                </a:cubicBezTo>
                <a:cubicBezTo>
                  <a:pt x="515" y="483"/>
                  <a:pt x="515" y="483"/>
                  <a:pt x="515" y="483"/>
                </a:cubicBezTo>
                <a:cubicBezTo>
                  <a:pt x="536" y="480"/>
                  <a:pt x="536" y="461"/>
                  <a:pt x="515" y="460"/>
                </a:cubicBezTo>
                <a:cubicBezTo>
                  <a:pt x="89" y="460"/>
                  <a:pt x="89" y="460"/>
                  <a:pt x="89" y="460"/>
                </a:cubicBezTo>
                <a:cubicBezTo>
                  <a:pt x="55" y="460"/>
                  <a:pt x="23" y="425"/>
                  <a:pt x="0" y="388"/>
                </a:cubicBezTo>
                <a:moveTo>
                  <a:pt x="1920" y="388"/>
                </a:moveTo>
                <a:cubicBezTo>
                  <a:pt x="1320" y="388"/>
                  <a:pt x="1320" y="388"/>
                  <a:pt x="1320" y="388"/>
                </a:cubicBezTo>
                <a:cubicBezTo>
                  <a:pt x="1298" y="495"/>
                  <a:pt x="1222" y="584"/>
                  <a:pt x="1071" y="646"/>
                </a:cubicBezTo>
                <a:cubicBezTo>
                  <a:pt x="1088" y="697"/>
                  <a:pt x="1147" y="744"/>
                  <a:pt x="1208" y="744"/>
                </a:cubicBezTo>
                <a:cubicBezTo>
                  <a:pt x="1533" y="744"/>
                  <a:pt x="1533" y="744"/>
                  <a:pt x="1533" y="744"/>
                </a:cubicBezTo>
                <a:cubicBezTo>
                  <a:pt x="1583" y="744"/>
                  <a:pt x="1622" y="703"/>
                  <a:pt x="1638" y="671"/>
                </a:cubicBezTo>
                <a:cubicBezTo>
                  <a:pt x="1307" y="671"/>
                  <a:pt x="1307" y="671"/>
                  <a:pt x="1307" y="671"/>
                </a:cubicBezTo>
                <a:cubicBezTo>
                  <a:pt x="1287" y="668"/>
                  <a:pt x="1286" y="652"/>
                  <a:pt x="1306" y="650"/>
                </a:cubicBezTo>
                <a:cubicBezTo>
                  <a:pt x="1631" y="650"/>
                  <a:pt x="1631" y="650"/>
                  <a:pt x="1631" y="650"/>
                </a:cubicBezTo>
                <a:cubicBezTo>
                  <a:pt x="1673" y="650"/>
                  <a:pt x="1711" y="615"/>
                  <a:pt x="1733" y="577"/>
                </a:cubicBezTo>
                <a:cubicBezTo>
                  <a:pt x="1355" y="577"/>
                  <a:pt x="1355" y="577"/>
                  <a:pt x="1355" y="577"/>
                </a:cubicBezTo>
                <a:cubicBezTo>
                  <a:pt x="1336" y="574"/>
                  <a:pt x="1336" y="558"/>
                  <a:pt x="1355" y="556"/>
                </a:cubicBezTo>
                <a:cubicBezTo>
                  <a:pt x="1736" y="556"/>
                  <a:pt x="1736" y="556"/>
                  <a:pt x="1736" y="556"/>
                </a:cubicBezTo>
                <a:cubicBezTo>
                  <a:pt x="1774" y="556"/>
                  <a:pt x="1809" y="512"/>
                  <a:pt x="1824" y="483"/>
                </a:cubicBezTo>
                <a:cubicBezTo>
                  <a:pt x="1405" y="483"/>
                  <a:pt x="1405" y="483"/>
                  <a:pt x="1405" y="483"/>
                </a:cubicBezTo>
                <a:cubicBezTo>
                  <a:pt x="1384" y="480"/>
                  <a:pt x="1384" y="461"/>
                  <a:pt x="1405" y="460"/>
                </a:cubicBezTo>
                <a:cubicBezTo>
                  <a:pt x="1831" y="460"/>
                  <a:pt x="1831" y="460"/>
                  <a:pt x="1831" y="460"/>
                </a:cubicBezTo>
                <a:cubicBezTo>
                  <a:pt x="1865" y="460"/>
                  <a:pt x="1897" y="425"/>
                  <a:pt x="1920" y="388"/>
                </a:cubicBezTo>
                <a:moveTo>
                  <a:pt x="1245" y="1200"/>
                </a:moveTo>
                <a:cubicBezTo>
                  <a:pt x="1437" y="819"/>
                  <a:pt x="1437" y="819"/>
                  <a:pt x="1437" y="819"/>
                </a:cubicBezTo>
                <a:cubicBezTo>
                  <a:pt x="1563" y="819"/>
                  <a:pt x="1563" y="819"/>
                  <a:pt x="1563" y="819"/>
                </a:cubicBezTo>
                <a:cubicBezTo>
                  <a:pt x="1643" y="1200"/>
                  <a:pt x="1643" y="1200"/>
                  <a:pt x="1643" y="1200"/>
                </a:cubicBezTo>
                <a:cubicBezTo>
                  <a:pt x="1523" y="1200"/>
                  <a:pt x="1523" y="1200"/>
                  <a:pt x="1523" y="1200"/>
                </a:cubicBezTo>
                <a:cubicBezTo>
                  <a:pt x="1518" y="1155"/>
                  <a:pt x="1518" y="1155"/>
                  <a:pt x="1518" y="1155"/>
                </a:cubicBezTo>
                <a:cubicBezTo>
                  <a:pt x="1392" y="1155"/>
                  <a:pt x="1392" y="1155"/>
                  <a:pt x="1392" y="1155"/>
                </a:cubicBezTo>
                <a:cubicBezTo>
                  <a:pt x="1371" y="1200"/>
                  <a:pt x="1371" y="1200"/>
                  <a:pt x="1371" y="1200"/>
                </a:cubicBezTo>
                <a:lnTo>
                  <a:pt x="1245" y="1200"/>
                </a:lnTo>
                <a:close/>
                <a:moveTo>
                  <a:pt x="1423" y="1075"/>
                </a:moveTo>
                <a:cubicBezTo>
                  <a:pt x="1504" y="1075"/>
                  <a:pt x="1504" y="1075"/>
                  <a:pt x="1504" y="1075"/>
                </a:cubicBezTo>
                <a:cubicBezTo>
                  <a:pt x="1483" y="936"/>
                  <a:pt x="1483" y="936"/>
                  <a:pt x="1483" y="936"/>
                </a:cubicBezTo>
                <a:lnTo>
                  <a:pt x="1423" y="1075"/>
                </a:lnTo>
                <a:close/>
                <a:moveTo>
                  <a:pt x="994" y="1200"/>
                </a:moveTo>
                <a:cubicBezTo>
                  <a:pt x="1038" y="914"/>
                  <a:pt x="1038" y="914"/>
                  <a:pt x="1038" y="914"/>
                </a:cubicBezTo>
                <a:cubicBezTo>
                  <a:pt x="927" y="914"/>
                  <a:pt x="927" y="914"/>
                  <a:pt x="927" y="914"/>
                </a:cubicBezTo>
                <a:cubicBezTo>
                  <a:pt x="946" y="817"/>
                  <a:pt x="946" y="817"/>
                  <a:pt x="946" y="817"/>
                </a:cubicBezTo>
                <a:cubicBezTo>
                  <a:pt x="1289" y="817"/>
                  <a:pt x="1289" y="817"/>
                  <a:pt x="1289" y="817"/>
                </a:cubicBezTo>
                <a:cubicBezTo>
                  <a:pt x="1269" y="914"/>
                  <a:pt x="1269" y="914"/>
                  <a:pt x="1269" y="914"/>
                </a:cubicBezTo>
                <a:cubicBezTo>
                  <a:pt x="1163" y="914"/>
                  <a:pt x="1163" y="914"/>
                  <a:pt x="1163" y="914"/>
                </a:cubicBezTo>
                <a:cubicBezTo>
                  <a:pt x="1120" y="1200"/>
                  <a:pt x="1120" y="1200"/>
                  <a:pt x="1120" y="1200"/>
                </a:cubicBezTo>
                <a:lnTo>
                  <a:pt x="994" y="1200"/>
                </a:lnTo>
                <a:close/>
                <a:moveTo>
                  <a:pt x="479" y="1200"/>
                </a:moveTo>
                <a:cubicBezTo>
                  <a:pt x="672" y="819"/>
                  <a:pt x="672" y="819"/>
                  <a:pt x="672" y="819"/>
                </a:cubicBezTo>
                <a:cubicBezTo>
                  <a:pt x="798" y="819"/>
                  <a:pt x="798" y="819"/>
                  <a:pt x="798" y="819"/>
                </a:cubicBezTo>
                <a:cubicBezTo>
                  <a:pt x="877" y="1200"/>
                  <a:pt x="877" y="1200"/>
                  <a:pt x="877" y="1200"/>
                </a:cubicBezTo>
                <a:cubicBezTo>
                  <a:pt x="759" y="1200"/>
                  <a:pt x="759" y="1200"/>
                  <a:pt x="759" y="1200"/>
                </a:cubicBezTo>
                <a:cubicBezTo>
                  <a:pt x="752" y="1155"/>
                  <a:pt x="752" y="1155"/>
                  <a:pt x="752" y="1155"/>
                </a:cubicBezTo>
                <a:cubicBezTo>
                  <a:pt x="626" y="1155"/>
                  <a:pt x="626" y="1155"/>
                  <a:pt x="626" y="1155"/>
                </a:cubicBezTo>
                <a:cubicBezTo>
                  <a:pt x="606" y="1200"/>
                  <a:pt x="606" y="1200"/>
                  <a:pt x="606" y="1200"/>
                </a:cubicBezTo>
                <a:lnTo>
                  <a:pt x="479" y="1200"/>
                </a:lnTo>
                <a:close/>
                <a:moveTo>
                  <a:pt x="657" y="1075"/>
                </a:moveTo>
                <a:cubicBezTo>
                  <a:pt x="739" y="1075"/>
                  <a:pt x="739" y="1075"/>
                  <a:pt x="739" y="1075"/>
                </a:cubicBezTo>
                <a:cubicBezTo>
                  <a:pt x="717" y="936"/>
                  <a:pt x="717" y="936"/>
                  <a:pt x="717" y="936"/>
                </a:cubicBezTo>
                <a:lnTo>
                  <a:pt x="657" y="1075"/>
                </a:lnTo>
                <a:close/>
                <a:moveTo>
                  <a:pt x="273" y="1200"/>
                </a:moveTo>
                <a:cubicBezTo>
                  <a:pt x="351" y="819"/>
                  <a:pt x="351" y="819"/>
                  <a:pt x="351" y="819"/>
                </a:cubicBezTo>
                <a:cubicBezTo>
                  <a:pt x="479" y="819"/>
                  <a:pt x="479" y="819"/>
                  <a:pt x="479" y="819"/>
                </a:cubicBezTo>
                <a:cubicBezTo>
                  <a:pt x="401" y="1200"/>
                  <a:pt x="401" y="1200"/>
                  <a:pt x="401" y="1200"/>
                </a:cubicBezTo>
                <a:lnTo>
                  <a:pt x="273" y="120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231605794"/>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hank You 2">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19ACA7-7E3F-1A46-AF73-86BC08C35C22}"/>
              </a:ext>
            </a:extLst>
          </p:cNvPr>
          <p:cNvSpPr>
            <a:spLocks noGrp="1"/>
          </p:cNvSpPr>
          <p:nvPr>
            <p:ph type="title" hasCustomPrompt="1"/>
          </p:nvPr>
        </p:nvSpPr>
        <p:spPr>
          <a:xfrm>
            <a:off x="387625" y="331200"/>
            <a:ext cx="5544000" cy="720000"/>
          </a:xfrm>
          <a:noFill/>
        </p:spPr>
        <p:txBody>
          <a:bodyPr/>
          <a:lstStyle>
            <a:lvl1pPr>
              <a:defRPr baseline="0">
                <a:solidFill>
                  <a:schemeClr val="bg1"/>
                </a:solidFill>
              </a:defRPr>
            </a:lvl1pPr>
          </a:lstStyle>
          <a:p>
            <a:r>
              <a:rPr lang="en-US"/>
              <a:t>Click to edit title</a:t>
            </a:r>
            <a:endParaRPr lang="en-GB"/>
          </a:p>
        </p:txBody>
      </p:sp>
      <p:sp>
        <p:nvSpPr>
          <p:cNvPr id="3" name="Date Placeholder 2">
            <a:extLst>
              <a:ext uri="{FF2B5EF4-FFF2-40B4-BE49-F238E27FC236}">
                <a16:creationId xmlns:a16="http://schemas.microsoft.com/office/drawing/2014/main" id="{9E3664B8-0E7B-0247-BD4D-F4617A22F814}"/>
              </a:ext>
            </a:extLst>
          </p:cNvPr>
          <p:cNvSpPr>
            <a:spLocks noGrp="1"/>
          </p:cNvSpPr>
          <p:nvPr>
            <p:ph type="dt" sz="half" idx="10"/>
          </p:nvPr>
        </p:nvSpPr>
        <p:spPr/>
        <p:txBody>
          <a:bodyPr/>
          <a:lstStyle/>
          <a:p>
            <a:fld id="{4662E3C5-6C5C-B64A-8608-EE5898873FAE}" type="datetimeFigureOut">
              <a:rPr lang="en-US" smtClean="0"/>
              <a:pPr/>
              <a:t>11/12/2025</a:t>
            </a:fld>
            <a:endParaRPr lang="en-US"/>
          </a:p>
        </p:txBody>
      </p:sp>
      <p:sp>
        <p:nvSpPr>
          <p:cNvPr id="4" name="Footer Placeholder 3">
            <a:extLst>
              <a:ext uri="{FF2B5EF4-FFF2-40B4-BE49-F238E27FC236}">
                <a16:creationId xmlns:a16="http://schemas.microsoft.com/office/drawing/2014/main" id="{1FF9D735-627E-5C49-940F-A6122323A86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18EE3D8-4C43-C641-A0D7-95352752622C}"/>
              </a:ext>
            </a:extLst>
          </p:cNvPr>
          <p:cNvSpPr>
            <a:spLocks noGrp="1"/>
          </p:cNvSpPr>
          <p:nvPr>
            <p:ph type="sldNum" sz="quarter" idx="12"/>
          </p:nvPr>
        </p:nvSpPr>
        <p:spPr/>
        <p:txBody>
          <a:bodyPr/>
          <a:lstStyle>
            <a:lvl1pPr>
              <a:defRPr>
                <a:solidFill>
                  <a:schemeClr val="bg1"/>
                </a:solidFill>
              </a:defRPr>
            </a:lvl1pPr>
          </a:lstStyle>
          <a:p>
            <a:fld id="{F618B75B-45BB-9C4B-9E16-0D1DF46F8DB3}" type="slidenum">
              <a:rPr lang="en-US" smtClean="0"/>
              <a:pPr/>
              <a:t>‹#›</a:t>
            </a:fld>
            <a:endParaRPr lang="en-US"/>
          </a:p>
        </p:txBody>
      </p:sp>
      <p:sp>
        <p:nvSpPr>
          <p:cNvPr id="11" name="Freeform 5">
            <a:extLst>
              <a:ext uri="{FF2B5EF4-FFF2-40B4-BE49-F238E27FC236}">
                <a16:creationId xmlns:a16="http://schemas.microsoft.com/office/drawing/2014/main" id="{A2E6C500-BE65-7D4D-9151-1D3E24C5AED8}"/>
              </a:ext>
            </a:extLst>
          </p:cNvPr>
          <p:cNvSpPr>
            <a:spLocks noChangeAspect="1" noEditPoints="1"/>
          </p:cNvSpPr>
          <p:nvPr userDrawn="1"/>
        </p:nvSpPr>
        <p:spPr bwMode="auto">
          <a:xfrm>
            <a:off x="10910325" y="5917889"/>
            <a:ext cx="900000" cy="563616"/>
          </a:xfrm>
          <a:custGeom>
            <a:avLst/>
            <a:gdLst>
              <a:gd name="T0" fmla="*/ 971 w 1920"/>
              <a:gd name="T1" fmla="*/ 446 h 1200"/>
              <a:gd name="T2" fmla="*/ 860 w 1920"/>
              <a:gd name="T3" fmla="*/ 461 h 1200"/>
              <a:gd name="T4" fmla="*/ 971 w 1920"/>
              <a:gd name="T5" fmla="*/ 12 h 1200"/>
              <a:gd name="T6" fmla="*/ 971 w 1920"/>
              <a:gd name="T7" fmla="*/ 12 h 1200"/>
              <a:gd name="T8" fmla="*/ 950 w 1920"/>
              <a:gd name="T9" fmla="*/ 137 h 1200"/>
              <a:gd name="T10" fmla="*/ 971 w 1920"/>
              <a:gd name="T11" fmla="*/ 301 h 1200"/>
              <a:gd name="T12" fmla="*/ 971 w 1920"/>
              <a:gd name="T13" fmla="*/ 424 h 1200"/>
              <a:gd name="T14" fmla="*/ 1092 w 1920"/>
              <a:gd name="T15" fmla="*/ 451 h 1200"/>
              <a:gd name="T16" fmla="*/ 1154 w 1920"/>
              <a:gd name="T17" fmla="*/ 514 h 1200"/>
              <a:gd name="T18" fmla="*/ 1154 w 1920"/>
              <a:gd name="T19" fmla="*/ 514 h 1200"/>
              <a:gd name="T20" fmla="*/ 816 w 1920"/>
              <a:gd name="T21" fmla="*/ 301 h 1200"/>
              <a:gd name="T22" fmla="*/ 660 w 1920"/>
              <a:gd name="T23" fmla="*/ 301 h 1200"/>
              <a:gd name="T24" fmla="*/ 749 w 1920"/>
              <a:gd name="T25" fmla="*/ 500 h 1200"/>
              <a:gd name="T26" fmla="*/ 839 w 1920"/>
              <a:gd name="T27" fmla="*/ 470 h 1200"/>
              <a:gd name="T28" fmla="*/ 971 w 1920"/>
              <a:gd name="T29" fmla="*/ 158 h 1200"/>
              <a:gd name="T30" fmla="*/ 1071 w 1920"/>
              <a:gd name="T31" fmla="*/ 139 h 1200"/>
              <a:gd name="T32" fmla="*/ 1127 w 1920"/>
              <a:gd name="T33" fmla="*/ 280 h 1200"/>
              <a:gd name="T34" fmla="*/ 1260 w 1920"/>
              <a:gd name="T35" fmla="*/ 280 h 1200"/>
              <a:gd name="T36" fmla="*/ 990 w 1920"/>
              <a:gd name="T37" fmla="*/ 0 h 1200"/>
              <a:gd name="T38" fmla="*/ 950 w 1920"/>
              <a:gd name="T39" fmla="*/ 280 h 1200"/>
              <a:gd name="T40" fmla="*/ 950 w 1920"/>
              <a:gd name="T41" fmla="*/ 158 h 1200"/>
              <a:gd name="T42" fmla="*/ 829 w 1920"/>
              <a:gd name="T43" fmla="*/ 131 h 1200"/>
              <a:gd name="T44" fmla="*/ 765 w 1920"/>
              <a:gd name="T45" fmla="*/ 67 h 1200"/>
              <a:gd name="T46" fmla="*/ 765 w 1920"/>
              <a:gd name="T47" fmla="*/ 67 h 1200"/>
              <a:gd name="T48" fmla="*/ 849 w 1920"/>
              <a:gd name="T49" fmla="*/ 646 h 1200"/>
              <a:gd name="T50" fmla="*/ 282 w 1920"/>
              <a:gd name="T51" fmla="*/ 671 h 1200"/>
              <a:gd name="T52" fmla="*/ 289 w 1920"/>
              <a:gd name="T53" fmla="*/ 650 h 1200"/>
              <a:gd name="T54" fmla="*/ 565 w 1920"/>
              <a:gd name="T55" fmla="*/ 556 h 1200"/>
              <a:gd name="T56" fmla="*/ 515 w 1920"/>
              <a:gd name="T57" fmla="*/ 483 h 1200"/>
              <a:gd name="T58" fmla="*/ 0 w 1920"/>
              <a:gd name="T59" fmla="*/ 388 h 1200"/>
              <a:gd name="T60" fmla="*/ 1071 w 1920"/>
              <a:gd name="T61" fmla="*/ 646 h 1200"/>
              <a:gd name="T62" fmla="*/ 1638 w 1920"/>
              <a:gd name="T63" fmla="*/ 671 h 1200"/>
              <a:gd name="T64" fmla="*/ 1631 w 1920"/>
              <a:gd name="T65" fmla="*/ 650 h 1200"/>
              <a:gd name="T66" fmla="*/ 1355 w 1920"/>
              <a:gd name="T67" fmla="*/ 556 h 1200"/>
              <a:gd name="T68" fmla="*/ 1405 w 1920"/>
              <a:gd name="T69" fmla="*/ 483 h 1200"/>
              <a:gd name="T70" fmla="*/ 1920 w 1920"/>
              <a:gd name="T71" fmla="*/ 388 h 1200"/>
              <a:gd name="T72" fmla="*/ 1563 w 1920"/>
              <a:gd name="T73" fmla="*/ 819 h 1200"/>
              <a:gd name="T74" fmla="*/ 1518 w 1920"/>
              <a:gd name="T75" fmla="*/ 1155 h 1200"/>
              <a:gd name="T76" fmla="*/ 1245 w 1920"/>
              <a:gd name="T77" fmla="*/ 1200 h 1200"/>
              <a:gd name="T78" fmla="*/ 1483 w 1920"/>
              <a:gd name="T79" fmla="*/ 936 h 1200"/>
              <a:gd name="T80" fmla="*/ 1038 w 1920"/>
              <a:gd name="T81" fmla="*/ 914 h 1200"/>
              <a:gd name="T82" fmla="*/ 1289 w 1920"/>
              <a:gd name="T83" fmla="*/ 817 h 1200"/>
              <a:gd name="T84" fmla="*/ 1120 w 1920"/>
              <a:gd name="T85" fmla="*/ 1200 h 1200"/>
              <a:gd name="T86" fmla="*/ 672 w 1920"/>
              <a:gd name="T87" fmla="*/ 819 h 1200"/>
              <a:gd name="T88" fmla="*/ 759 w 1920"/>
              <a:gd name="T89" fmla="*/ 1200 h 1200"/>
              <a:gd name="T90" fmla="*/ 606 w 1920"/>
              <a:gd name="T91" fmla="*/ 1200 h 1200"/>
              <a:gd name="T92" fmla="*/ 739 w 1920"/>
              <a:gd name="T93" fmla="*/ 1075 h 1200"/>
              <a:gd name="T94" fmla="*/ 273 w 1920"/>
              <a:gd name="T95" fmla="*/ 1200 h 1200"/>
              <a:gd name="T96" fmla="*/ 401 w 1920"/>
              <a:gd name="T97" fmla="*/ 1200 h 1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920" h="1200">
                <a:moveTo>
                  <a:pt x="971" y="571"/>
                </a:moveTo>
                <a:cubicBezTo>
                  <a:pt x="1007" y="542"/>
                  <a:pt x="1039" y="503"/>
                  <a:pt x="1060" y="461"/>
                </a:cubicBezTo>
                <a:cubicBezTo>
                  <a:pt x="1032" y="452"/>
                  <a:pt x="1001" y="446"/>
                  <a:pt x="971" y="446"/>
                </a:cubicBezTo>
                <a:lnTo>
                  <a:pt x="971" y="571"/>
                </a:lnTo>
                <a:close/>
                <a:moveTo>
                  <a:pt x="950" y="569"/>
                </a:moveTo>
                <a:cubicBezTo>
                  <a:pt x="913" y="542"/>
                  <a:pt x="881" y="503"/>
                  <a:pt x="860" y="461"/>
                </a:cubicBezTo>
                <a:cubicBezTo>
                  <a:pt x="888" y="451"/>
                  <a:pt x="919" y="446"/>
                  <a:pt x="950" y="446"/>
                </a:cubicBezTo>
                <a:lnTo>
                  <a:pt x="950" y="569"/>
                </a:lnTo>
                <a:close/>
                <a:moveTo>
                  <a:pt x="971" y="12"/>
                </a:moveTo>
                <a:cubicBezTo>
                  <a:pt x="1007" y="41"/>
                  <a:pt x="1039" y="79"/>
                  <a:pt x="1060" y="120"/>
                </a:cubicBezTo>
                <a:cubicBezTo>
                  <a:pt x="1032" y="130"/>
                  <a:pt x="1001" y="137"/>
                  <a:pt x="971" y="137"/>
                </a:cubicBezTo>
                <a:lnTo>
                  <a:pt x="971" y="12"/>
                </a:lnTo>
                <a:close/>
                <a:moveTo>
                  <a:pt x="950" y="12"/>
                </a:moveTo>
                <a:cubicBezTo>
                  <a:pt x="913" y="41"/>
                  <a:pt x="881" y="80"/>
                  <a:pt x="860" y="120"/>
                </a:cubicBezTo>
                <a:cubicBezTo>
                  <a:pt x="888" y="129"/>
                  <a:pt x="919" y="137"/>
                  <a:pt x="950" y="137"/>
                </a:cubicBezTo>
                <a:lnTo>
                  <a:pt x="950" y="12"/>
                </a:lnTo>
                <a:close/>
                <a:moveTo>
                  <a:pt x="971" y="424"/>
                </a:moveTo>
                <a:cubicBezTo>
                  <a:pt x="971" y="301"/>
                  <a:pt x="971" y="301"/>
                  <a:pt x="971" y="301"/>
                </a:cubicBezTo>
                <a:cubicBezTo>
                  <a:pt x="1104" y="301"/>
                  <a:pt x="1104" y="301"/>
                  <a:pt x="1104" y="301"/>
                </a:cubicBezTo>
                <a:cubicBezTo>
                  <a:pt x="1104" y="350"/>
                  <a:pt x="1092" y="398"/>
                  <a:pt x="1071" y="443"/>
                </a:cubicBezTo>
                <a:cubicBezTo>
                  <a:pt x="1040" y="432"/>
                  <a:pt x="1004" y="424"/>
                  <a:pt x="971" y="424"/>
                </a:cubicBezTo>
                <a:moveTo>
                  <a:pt x="1260" y="301"/>
                </a:moveTo>
                <a:cubicBezTo>
                  <a:pt x="1127" y="301"/>
                  <a:pt x="1127" y="301"/>
                  <a:pt x="1127" y="301"/>
                </a:cubicBezTo>
                <a:cubicBezTo>
                  <a:pt x="1125" y="355"/>
                  <a:pt x="1114" y="403"/>
                  <a:pt x="1092" y="451"/>
                </a:cubicBezTo>
                <a:cubicBezTo>
                  <a:pt x="1120" y="464"/>
                  <a:pt x="1146" y="480"/>
                  <a:pt x="1171" y="500"/>
                </a:cubicBezTo>
                <a:cubicBezTo>
                  <a:pt x="1225" y="447"/>
                  <a:pt x="1257" y="375"/>
                  <a:pt x="1260" y="301"/>
                </a:cubicBezTo>
                <a:moveTo>
                  <a:pt x="1154" y="514"/>
                </a:moveTo>
                <a:cubicBezTo>
                  <a:pt x="1133" y="496"/>
                  <a:pt x="1107" y="480"/>
                  <a:pt x="1081" y="470"/>
                </a:cubicBezTo>
                <a:cubicBezTo>
                  <a:pt x="1057" y="513"/>
                  <a:pt x="1028" y="549"/>
                  <a:pt x="990" y="582"/>
                </a:cubicBezTo>
                <a:cubicBezTo>
                  <a:pt x="1051" y="574"/>
                  <a:pt x="1107" y="552"/>
                  <a:pt x="1154" y="514"/>
                </a:cubicBezTo>
                <a:moveTo>
                  <a:pt x="950" y="424"/>
                </a:moveTo>
                <a:cubicBezTo>
                  <a:pt x="950" y="301"/>
                  <a:pt x="950" y="301"/>
                  <a:pt x="950" y="301"/>
                </a:cubicBezTo>
                <a:cubicBezTo>
                  <a:pt x="816" y="301"/>
                  <a:pt x="816" y="301"/>
                  <a:pt x="816" y="301"/>
                </a:cubicBezTo>
                <a:cubicBezTo>
                  <a:pt x="817" y="350"/>
                  <a:pt x="828" y="399"/>
                  <a:pt x="849" y="443"/>
                </a:cubicBezTo>
                <a:cubicBezTo>
                  <a:pt x="881" y="432"/>
                  <a:pt x="915" y="424"/>
                  <a:pt x="950" y="424"/>
                </a:cubicBezTo>
                <a:moveTo>
                  <a:pt x="660" y="301"/>
                </a:moveTo>
                <a:cubicBezTo>
                  <a:pt x="793" y="301"/>
                  <a:pt x="793" y="301"/>
                  <a:pt x="793" y="301"/>
                </a:cubicBezTo>
                <a:cubicBezTo>
                  <a:pt x="796" y="355"/>
                  <a:pt x="808" y="402"/>
                  <a:pt x="829" y="451"/>
                </a:cubicBezTo>
                <a:cubicBezTo>
                  <a:pt x="800" y="464"/>
                  <a:pt x="774" y="480"/>
                  <a:pt x="749" y="500"/>
                </a:cubicBezTo>
                <a:cubicBezTo>
                  <a:pt x="695" y="447"/>
                  <a:pt x="664" y="377"/>
                  <a:pt x="660" y="301"/>
                </a:cubicBezTo>
                <a:moveTo>
                  <a:pt x="765" y="514"/>
                </a:moveTo>
                <a:cubicBezTo>
                  <a:pt x="788" y="497"/>
                  <a:pt x="813" y="479"/>
                  <a:pt x="839" y="470"/>
                </a:cubicBezTo>
                <a:cubicBezTo>
                  <a:pt x="863" y="513"/>
                  <a:pt x="892" y="549"/>
                  <a:pt x="930" y="582"/>
                </a:cubicBezTo>
                <a:cubicBezTo>
                  <a:pt x="869" y="574"/>
                  <a:pt x="812" y="552"/>
                  <a:pt x="765" y="514"/>
                </a:cubicBezTo>
                <a:moveTo>
                  <a:pt x="971" y="158"/>
                </a:moveTo>
                <a:cubicBezTo>
                  <a:pt x="971" y="280"/>
                  <a:pt x="971" y="280"/>
                  <a:pt x="971" y="280"/>
                </a:cubicBezTo>
                <a:cubicBezTo>
                  <a:pt x="1104" y="280"/>
                  <a:pt x="1104" y="280"/>
                  <a:pt x="1104" y="280"/>
                </a:cubicBezTo>
                <a:cubicBezTo>
                  <a:pt x="1104" y="231"/>
                  <a:pt x="1092" y="184"/>
                  <a:pt x="1071" y="139"/>
                </a:cubicBezTo>
                <a:cubicBezTo>
                  <a:pt x="1039" y="150"/>
                  <a:pt x="1005" y="157"/>
                  <a:pt x="971" y="158"/>
                </a:cubicBezTo>
                <a:moveTo>
                  <a:pt x="1260" y="280"/>
                </a:moveTo>
                <a:cubicBezTo>
                  <a:pt x="1127" y="280"/>
                  <a:pt x="1127" y="280"/>
                  <a:pt x="1127" y="280"/>
                </a:cubicBezTo>
                <a:cubicBezTo>
                  <a:pt x="1125" y="227"/>
                  <a:pt x="1113" y="178"/>
                  <a:pt x="1092" y="131"/>
                </a:cubicBezTo>
                <a:cubicBezTo>
                  <a:pt x="1120" y="118"/>
                  <a:pt x="1147" y="102"/>
                  <a:pt x="1171" y="82"/>
                </a:cubicBezTo>
                <a:cubicBezTo>
                  <a:pt x="1228" y="138"/>
                  <a:pt x="1257" y="207"/>
                  <a:pt x="1260" y="280"/>
                </a:cubicBezTo>
                <a:moveTo>
                  <a:pt x="1154" y="67"/>
                </a:moveTo>
                <a:cubicBezTo>
                  <a:pt x="1133" y="86"/>
                  <a:pt x="1107" y="103"/>
                  <a:pt x="1081" y="113"/>
                </a:cubicBezTo>
                <a:cubicBezTo>
                  <a:pt x="1057" y="68"/>
                  <a:pt x="1028" y="33"/>
                  <a:pt x="990" y="0"/>
                </a:cubicBezTo>
                <a:cubicBezTo>
                  <a:pt x="1051" y="7"/>
                  <a:pt x="1107" y="30"/>
                  <a:pt x="1154" y="67"/>
                </a:cubicBezTo>
                <a:moveTo>
                  <a:pt x="950" y="158"/>
                </a:moveTo>
                <a:cubicBezTo>
                  <a:pt x="950" y="280"/>
                  <a:pt x="950" y="280"/>
                  <a:pt x="950" y="280"/>
                </a:cubicBezTo>
                <a:cubicBezTo>
                  <a:pt x="816" y="280"/>
                  <a:pt x="816" y="280"/>
                  <a:pt x="816" y="280"/>
                </a:cubicBezTo>
                <a:cubicBezTo>
                  <a:pt x="817" y="232"/>
                  <a:pt x="828" y="183"/>
                  <a:pt x="849" y="139"/>
                </a:cubicBezTo>
                <a:cubicBezTo>
                  <a:pt x="881" y="150"/>
                  <a:pt x="915" y="157"/>
                  <a:pt x="950" y="158"/>
                </a:cubicBezTo>
                <a:moveTo>
                  <a:pt x="660" y="280"/>
                </a:moveTo>
                <a:cubicBezTo>
                  <a:pt x="793" y="280"/>
                  <a:pt x="793" y="280"/>
                  <a:pt x="793" y="280"/>
                </a:cubicBezTo>
                <a:cubicBezTo>
                  <a:pt x="796" y="227"/>
                  <a:pt x="808" y="179"/>
                  <a:pt x="829" y="131"/>
                </a:cubicBezTo>
                <a:cubicBezTo>
                  <a:pt x="800" y="118"/>
                  <a:pt x="774" y="103"/>
                  <a:pt x="749" y="82"/>
                </a:cubicBezTo>
                <a:cubicBezTo>
                  <a:pt x="694" y="136"/>
                  <a:pt x="664" y="205"/>
                  <a:pt x="660" y="280"/>
                </a:cubicBezTo>
                <a:moveTo>
                  <a:pt x="765" y="67"/>
                </a:moveTo>
                <a:cubicBezTo>
                  <a:pt x="788" y="86"/>
                  <a:pt x="812" y="103"/>
                  <a:pt x="839" y="113"/>
                </a:cubicBezTo>
                <a:cubicBezTo>
                  <a:pt x="862" y="69"/>
                  <a:pt x="893" y="32"/>
                  <a:pt x="930" y="0"/>
                </a:cubicBezTo>
                <a:cubicBezTo>
                  <a:pt x="869" y="7"/>
                  <a:pt x="813" y="30"/>
                  <a:pt x="765" y="67"/>
                </a:cubicBezTo>
                <a:moveTo>
                  <a:pt x="0" y="388"/>
                </a:moveTo>
                <a:cubicBezTo>
                  <a:pt x="600" y="388"/>
                  <a:pt x="600" y="388"/>
                  <a:pt x="600" y="388"/>
                </a:cubicBezTo>
                <a:cubicBezTo>
                  <a:pt x="622" y="495"/>
                  <a:pt x="698" y="584"/>
                  <a:pt x="849" y="646"/>
                </a:cubicBezTo>
                <a:cubicBezTo>
                  <a:pt x="832" y="697"/>
                  <a:pt x="773" y="744"/>
                  <a:pt x="712" y="744"/>
                </a:cubicBezTo>
                <a:cubicBezTo>
                  <a:pt x="387" y="744"/>
                  <a:pt x="387" y="744"/>
                  <a:pt x="387" y="744"/>
                </a:cubicBezTo>
                <a:cubicBezTo>
                  <a:pt x="337" y="744"/>
                  <a:pt x="298" y="703"/>
                  <a:pt x="282" y="671"/>
                </a:cubicBezTo>
                <a:cubicBezTo>
                  <a:pt x="613" y="671"/>
                  <a:pt x="613" y="671"/>
                  <a:pt x="613" y="671"/>
                </a:cubicBezTo>
                <a:cubicBezTo>
                  <a:pt x="633" y="668"/>
                  <a:pt x="634" y="652"/>
                  <a:pt x="614" y="650"/>
                </a:cubicBezTo>
                <a:cubicBezTo>
                  <a:pt x="289" y="650"/>
                  <a:pt x="289" y="650"/>
                  <a:pt x="289" y="650"/>
                </a:cubicBezTo>
                <a:cubicBezTo>
                  <a:pt x="247" y="650"/>
                  <a:pt x="209" y="615"/>
                  <a:pt x="187" y="577"/>
                </a:cubicBezTo>
                <a:cubicBezTo>
                  <a:pt x="565" y="577"/>
                  <a:pt x="565" y="577"/>
                  <a:pt x="565" y="577"/>
                </a:cubicBezTo>
                <a:cubicBezTo>
                  <a:pt x="584" y="574"/>
                  <a:pt x="584" y="558"/>
                  <a:pt x="565" y="556"/>
                </a:cubicBezTo>
                <a:cubicBezTo>
                  <a:pt x="184" y="556"/>
                  <a:pt x="184" y="556"/>
                  <a:pt x="184" y="556"/>
                </a:cubicBezTo>
                <a:cubicBezTo>
                  <a:pt x="146" y="556"/>
                  <a:pt x="111" y="512"/>
                  <a:pt x="96" y="483"/>
                </a:cubicBezTo>
                <a:cubicBezTo>
                  <a:pt x="515" y="483"/>
                  <a:pt x="515" y="483"/>
                  <a:pt x="515" y="483"/>
                </a:cubicBezTo>
                <a:cubicBezTo>
                  <a:pt x="536" y="480"/>
                  <a:pt x="536" y="461"/>
                  <a:pt x="515" y="460"/>
                </a:cubicBezTo>
                <a:cubicBezTo>
                  <a:pt x="89" y="460"/>
                  <a:pt x="89" y="460"/>
                  <a:pt x="89" y="460"/>
                </a:cubicBezTo>
                <a:cubicBezTo>
                  <a:pt x="55" y="460"/>
                  <a:pt x="23" y="425"/>
                  <a:pt x="0" y="388"/>
                </a:cubicBezTo>
                <a:moveTo>
                  <a:pt x="1920" y="388"/>
                </a:moveTo>
                <a:cubicBezTo>
                  <a:pt x="1320" y="388"/>
                  <a:pt x="1320" y="388"/>
                  <a:pt x="1320" y="388"/>
                </a:cubicBezTo>
                <a:cubicBezTo>
                  <a:pt x="1298" y="495"/>
                  <a:pt x="1222" y="584"/>
                  <a:pt x="1071" y="646"/>
                </a:cubicBezTo>
                <a:cubicBezTo>
                  <a:pt x="1088" y="697"/>
                  <a:pt x="1147" y="744"/>
                  <a:pt x="1208" y="744"/>
                </a:cubicBezTo>
                <a:cubicBezTo>
                  <a:pt x="1533" y="744"/>
                  <a:pt x="1533" y="744"/>
                  <a:pt x="1533" y="744"/>
                </a:cubicBezTo>
                <a:cubicBezTo>
                  <a:pt x="1583" y="744"/>
                  <a:pt x="1622" y="703"/>
                  <a:pt x="1638" y="671"/>
                </a:cubicBezTo>
                <a:cubicBezTo>
                  <a:pt x="1307" y="671"/>
                  <a:pt x="1307" y="671"/>
                  <a:pt x="1307" y="671"/>
                </a:cubicBezTo>
                <a:cubicBezTo>
                  <a:pt x="1287" y="668"/>
                  <a:pt x="1286" y="652"/>
                  <a:pt x="1306" y="650"/>
                </a:cubicBezTo>
                <a:cubicBezTo>
                  <a:pt x="1631" y="650"/>
                  <a:pt x="1631" y="650"/>
                  <a:pt x="1631" y="650"/>
                </a:cubicBezTo>
                <a:cubicBezTo>
                  <a:pt x="1673" y="650"/>
                  <a:pt x="1711" y="615"/>
                  <a:pt x="1733" y="577"/>
                </a:cubicBezTo>
                <a:cubicBezTo>
                  <a:pt x="1355" y="577"/>
                  <a:pt x="1355" y="577"/>
                  <a:pt x="1355" y="577"/>
                </a:cubicBezTo>
                <a:cubicBezTo>
                  <a:pt x="1336" y="574"/>
                  <a:pt x="1336" y="558"/>
                  <a:pt x="1355" y="556"/>
                </a:cubicBezTo>
                <a:cubicBezTo>
                  <a:pt x="1736" y="556"/>
                  <a:pt x="1736" y="556"/>
                  <a:pt x="1736" y="556"/>
                </a:cubicBezTo>
                <a:cubicBezTo>
                  <a:pt x="1774" y="556"/>
                  <a:pt x="1809" y="512"/>
                  <a:pt x="1824" y="483"/>
                </a:cubicBezTo>
                <a:cubicBezTo>
                  <a:pt x="1405" y="483"/>
                  <a:pt x="1405" y="483"/>
                  <a:pt x="1405" y="483"/>
                </a:cubicBezTo>
                <a:cubicBezTo>
                  <a:pt x="1384" y="480"/>
                  <a:pt x="1384" y="461"/>
                  <a:pt x="1405" y="460"/>
                </a:cubicBezTo>
                <a:cubicBezTo>
                  <a:pt x="1831" y="460"/>
                  <a:pt x="1831" y="460"/>
                  <a:pt x="1831" y="460"/>
                </a:cubicBezTo>
                <a:cubicBezTo>
                  <a:pt x="1865" y="460"/>
                  <a:pt x="1897" y="425"/>
                  <a:pt x="1920" y="388"/>
                </a:cubicBezTo>
                <a:moveTo>
                  <a:pt x="1245" y="1200"/>
                </a:moveTo>
                <a:cubicBezTo>
                  <a:pt x="1437" y="819"/>
                  <a:pt x="1437" y="819"/>
                  <a:pt x="1437" y="819"/>
                </a:cubicBezTo>
                <a:cubicBezTo>
                  <a:pt x="1563" y="819"/>
                  <a:pt x="1563" y="819"/>
                  <a:pt x="1563" y="819"/>
                </a:cubicBezTo>
                <a:cubicBezTo>
                  <a:pt x="1643" y="1200"/>
                  <a:pt x="1643" y="1200"/>
                  <a:pt x="1643" y="1200"/>
                </a:cubicBezTo>
                <a:cubicBezTo>
                  <a:pt x="1523" y="1200"/>
                  <a:pt x="1523" y="1200"/>
                  <a:pt x="1523" y="1200"/>
                </a:cubicBezTo>
                <a:cubicBezTo>
                  <a:pt x="1518" y="1155"/>
                  <a:pt x="1518" y="1155"/>
                  <a:pt x="1518" y="1155"/>
                </a:cubicBezTo>
                <a:cubicBezTo>
                  <a:pt x="1392" y="1155"/>
                  <a:pt x="1392" y="1155"/>
                  <a:pt x="1392" y="1155"/>
                </a:cubicBezTo>
                <a:cubicBezTo>
                  <a:pt x="1371" y="1200"/>
                  <a:pt x="1371" y="1200"/>
                  <a:pt x="1371" y="1200"/>
                </a:cubicBezTo>
                <a:lnTo>
                  <a:pt x="1245" y="1200"/>
                </a:lnTo>
                <a:close/>
                <a:moveTo>
                  <a:pt x="1423" y="1075"/>
                </a:moveTo>
                <a:cubicBezTo>
                  <a:pt x="1504" y="1075"/>
                  <a:pt x="1504" y="1075"/>
                  <a:pt x="1504" y="1075"/>
                </a:cubicBezTo>
                <a:cubicBezTo>
                  <a:pt x="1483" y="936"/>
                  <a:pt x="1483" y="936"/>
                  <a:pt x="1483" y="936"/>
                </a:cubicBezTo>
                <a:lnTo>
                  <a:pt x="1423" y="1075"/>
                </a:lnTo>
                <a:close/>
                <a:moveTo>
                  <a:pt x="994" y="1200"/>
                </a:moveTo>
                <a:cubicBezTo>
                  <a:pt x="1038" y="914"/>
                  <a:pt x="1038" y="914"/>
                  <a:pt x="1038" y="914"/>
                </a:cubicBezTo>
                <a:cubicBezTo>
                  <a:pt x="927" y="914"/>
                  <a:pt x="927" y="914"/>
                  <a:pt x="927" y="914"/>
                </a:cubicBezTo>
                <a:cubicBezTo>
                  <a:pt x="946" y="817"/>
                  <a:pt x="946" y="817"/>
                  <a:pt x="946" y="817"/>
                </a:cubicBezTo>
                <a:cubicBezTo>
                  <a:pt x="1289" y="817"/>
                  <a:pt x="1289" y="817"/>
                  <a:pt x="1289" y="817"/>
                </a:cubicBezTo>
                <a:cubicBezTo>
                  <a:pt x="1269" y="914"/>
                  <a:pt x="1269" y="914"/>
                  <a:pt x="1269" y="914"/>
                </a:cubicBezTo>
                <a:cubicBezTo>
                  <a:pt x="1163" y="914"/>
                  <a:pt x="1163" y="914"/>
                  <a:pt x="1163" y="914"/>
                </a:cubicBezTo>
                <a:cubicBezTo>
                  <a:pt x="1120" y="1200"/>
                  <a:pt x="1120" y="1200"/>
                  <a:pt x="1120" y="1200"/>
                </a:cubicBezTo>
                <a:lnTo>
                  <a:pt x="994" y="1200"/>
                </a:lnTo>
                <a:close/>
                <a:moveTo>
                  <a:pt x="479" y="1200"/>
                </a:moveTo>
                <a:cubicBezTo>
                  <a:pt x="672" y="819"/>
                  <a:pt x="672" y="819"/>
                  <a:pt x="672" y="819"/>
                </a:cubicBezTo>
                <a:cubicBezTo>
                  <a:pt x="798" y="819"/>
                  <a:pt x="798" y="819"/>
                  <a:pt x="798" y="819"/>
                </a:cubicBezTo>
                <a:cubicBezTo>
                  <a:pt x="877" y="1200"/>
                  <a:pt x="877" y="1200"/>
                  <a:pt x="877" y="1200"/>
                </a:cubicBezTo>
                <a:cubicBezTo>
                  <a:pt x="759" y="1200"/>
                  <a:pt x="759" y="1200"/>
                  <a:pt x="759" y="1200"/>
                </a:cubicBezTo>
                <a:cubicBezTo>
                  <a:pt x="752" y="1155"/>
                  <a:pt x="752" y="1155"/>
                  <a:pt x="752" y="1155"/>
                </a:cubicBezTo>
                <a:cubicBezTo>
                  <a:pt x="626" y="1155"/>
                  <a:pt x="626" y="1155"/>
                  <a:pt x="626" y="1155"/>
                </a:cubicBezTo>
                <a:cubicBezTo>
                  <a:pt x="606" y="1200"/>
                  <a:pt x="606" y="1200"/>
                  <a:pt x="606" y="1200"/>
                </a:cubicBezTo>
                <a:lnTo>
                  <a:pt x="479" y="1200"/>
                </a:lnTo>
                <a:close/>
                <a:moveTo>
                  <a:pt x="657" y="1075"/>
                </a:moveTo>
                <a:cubicBezTo>
                  <a:pt x="739" y="1075"/>
                  <a:pt x="739" y="1075"/>
                  <a:pt x="739" y="1075"/>
                </a:cubicBezTo>
                <a:cubicBezTo>
                  <a:pt x="717" y="936"/>
                  <a:pt x="717" y="936"/>
                  <a:pt x="717" y="936"/>
                </a:cubicBezTo>
                <a:lnTo>
                  <a:pt x="657" y="1075"/>
                </a:lnTo>
                <a:close/>
                <a:moveTo>
                  <a:pt x="273" y="1200"/>
                </a:moveTo>
                <a:cubicBezTo>
                  <a:pt x="351" y="819"/>
                  <a:pt x="351" y="819"/>
                  <a:pt x="351" y="819"/>
                </a:cubicBezTo>
                <a:cubicBezTo>
                  <a:pt x="479" y="819"/>
                  <a:pt x="479" y="819"/>
                  <a:pt x="479" y="819"/>
                </a:cubicBezTo>
                <a:cubicBezTo>
                  <a:pt x="401" y="1200"/>
                  <a:pt x="401" y="1200"/>
                  <a:pt x="401" y="1200"/>
                </a:cubicBezTo>
                <a:lnTo>
                  <a:pt x="273" y="120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p>
        </p:txBody>
      </p:sp>
      <p:sp>
        <p:nvSpPr>
          <p:cNvPr id="9" name="Text Placeholder 6">
            <a:extLst>
              <a:ext uri="{FF2B5EF4-FFF2-40B4-BE49-F238E27FC236}">
                <a16:creationId xmlns:a16="http://schemas.microsoft.com/office/drawing/2014/main" id="{6E540DE6-B189-7941-AE87-701F29938548}"/>
              </a:ext>
            </a:extLst>
          </p:cNvPr>
          <p:cNvSpPr>
            <a:spLocks noGrp="1"/>
          </p:cNvSpPr>
          <p:nvPr>
            <p:ph type="body" sz="quarter" idx="13"/>
          </p:nvPr>
        </p:nvSpPr>
        <p:spPr>
          <a:xfrm>
            <a:off x="387625" y="1476000"/>
            <a:ext cx="5544000" cy="4248000"/>
          </a:xfrm>
          <a:noFill/>
        </p:spPr>
        <p:txBody>
          <a:bodyPr/>
          <a:lstStyle>
            <a:lvl1pPr>
              <a:lnSpc>
                <a:spcPts val="3400"/>
              </a:lnSpc>
              <a:spcBef>
                <a:spcPts val="600"/>
              </a:spcBef>
              <a:spcAft>
                <a:spcPts val="600"/>
              </a:spcAft>
              <a:defRPr sz="3000">
                <a:solidFill>
                  <a:schemeClr val="bg1"/>
                </a:solidFill>
                <a:latin typeface="+mn-lt"/>
              </a:defRPr>
            </a:lvl1pPr>
            <a:lvl2pPr marL="216000" indent="-216000">
              <a:lnSpc>
                <a:spcPts val="3400"/>
              </a:lnSpc>
              <a:spcAft>
                <a:spcPts val="1200"/>
              </a:spcAft>
              <a:defRPr sz="3000">
                <a:solidFill>
                  <a:schemeClr val="bg1"/>
                </a:solidFill>
              </a:defRPr>
            </a:lvl2pPr>
            <a:lvl3pPr marL="576000" indent="-360000">
              <a:lnSpc>
                <a:spcPts val="3400"/>
              </a:lnSpc>
              <a:spcAft>
                <a:spcPts val="600"/>
              </a:spcAft>
              <a:defRPr sz="3000">
                <a:solidFill>
                  <a:schemeClr val="bg1"/>
                </a:solidFill>
              </a:defRPr>
            </a:lvl3pPr>
            <a:lvl4pPr marL="1296000" indent="-360000">
              <a:lnSpc>
                <a:spcPts val="3400"/>
              </a:lnSpc>
              <a:spcAft>
                <a:spcPts val="600"/>
              </a:spcAft>
              <a:defRPr sz="3000">
                <a:solidFill>
                  <a:schemeClr val="bg1"/>
                </a:solidFill>
              </a:defRPr>
            </a:lvl4pPr>
            <a:lvl5pPr marL="0">
              <a:lnSpc>
                <a:spcPts val="3400"/>
              </a:lnSpc>
              <a:spcAft>
                <a:spcPts val="600"/>
              </a:spcAft>
              <a:defRPr sz="30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Picture Placeholder 8">
            <a:extLst>
              <a:ext uri="{FF2B5EF4-FFF2-40B4-BE49-F238E27FC236}">
                <a16:creationId xmlns:a16="http://schemas.microsoft.com/office/drawing/2014/main" id="{DBA1A7DB-C9F4-CF46-A300-1E25FFA0C866}"/>
              </a:ext>
            </a:extLst>
          </p:cNvPr>
          <p:cNvSpPr>
            <a:spLocks noGrp="1"/>
          </p:cNvSpPr>
          <p:nvPr>
            <p:ph type="pic" sz="quarter" idx="15"/>
          </p:nvPr>
        </p:nvSpPr>
        <p:spPr>
          <a:xfrm>
            <a:off x="6943200" y="0"/>
            <a:ext cx="5248800" cy="5249688"/>
          </a:xfrm>
          <a:custGeom>
            <a:avLst/>
            <a:gdLst>
              <a:gd name="connsiteX0" fmla="*/ 0 w 5248800"/>
              <a:gd name="connsiteY0" fmla="*/ 0 h 5249688"/>
              <a:gd name="connsiteX1" fmla="*/ 5248800 w 5248800"/>
              <a:gd name="connsiteY1" fmla="*/ 0 h 5249688"/>
              <a:gd name="connsiteX2" fmla="*/ 5248800 w 5248800"/>
              <a:gd name="connsiteY2" fmla="*/ 4375266 h 5249688"/>
              <a:gd name="connsiteX3" fmla="*/ 4372800 w 5248800"/>
              <a:gd name="connsiteY3" fmla="*/ 5249688 h 5249688"/>
              <a:gd name="connsiteX4" fmla="*/ 4372800 w 5248800"/>
              <a:gd name="connsiteY4" fmla="*/ 4375266 h 5249688"/>
              <a:gd name="connsiteX5" fmla="*/ 3496800 w 5248800"/>
              <a:gd name="connsiteY5" fmla="*/ 5249688 h 5249688"/>
              <a:gd name="connsiteX6" fmla="*/ 3496800 w 5248800"/>
              <a:gd name="connsiteY6" fmla="*/ 4375266 h 5249688"/>
              <a:gd name="connsiteX7" fmla="*/ 2620800 w 5248800"/>
              <a:gd name="connsiteY7" fmla="*/ 5249688 h 5249688"/>
              <a:gd name="connsiteX8" fmla="*/ 2620800 w 5248800"/>
              <a:gd name="connsiteY8" fmla="*/ 4375266 h 5249688"/>
              <a:gd name="connsiteX9" fmla="*/ 1744800 w 5248800"/>
              <a:gd name="connsiteY9" fmla="*/ 5249688 h 5249688"/>
              <a:gd name="connsiteX10" fmla="*/ 1744800 w 5248800"/>
              <a:gd name="connsiteY10" fmla="*/ 4375266 h 5249688"/>
              <a:gd name="connsiteX11" fmla="*/ 868800 w 5248800"/>
              <a:gd name="connsiteY11" fmla="*/ 5249688 h 5249688"/>
              <a:gd name="connsiteX12" fmla="*/ 868800 w 5248800"/>
              <a:gd name="connsiteY12" fmla="*/ 4375266 h 5249688"/>
              <a:gd name="connsiteX13" fmla="*/ 0 w 5248800"/>
              <a:gd name="connsiteY13" fmla="*/ 5242501 h 524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48800" h="5249688">
                <a:moveTo>
                  <a:pt x="0" y="0"/>
                </a:moveTo>
                <a:lnTo>
                  <a:pt x="5248800" y="0"/>
                </a:lnTo>
                <a:lnTo>
                  <a:pt x="5248800" y="4375266"/>
                </a:lnTo>
                <a:lnTo>
                  <a:pt x="4372800" y="5249688"/>
                </a:lnTo>
                <a:lnTo>
                  <a:pt x="4372800" y="4375266"/>
                </a:lnTo>
                <a:lnTo>
                  <a:pt x="3496800" y="5249688"/>
                </a:lnTo>
                <a:lnTo>
                  <a:pt x="3496800" y="4375266"/>
                </a:lnTo>
                <a:lnTo>
                  <a:pt x="2620800" y="5249688"/>
                </a:lnTo>
                <a:lnTo>
                  <a:pt x="2620800" y="4375266"/>
                </a:lnTo>
                <a:lnTo>
                  <a:pt x="1744800" y="5249688"/>
                </a:lnTo>
                <a:lnTo>
                  <a:pt x="1744800" y="4375266"/>
                </a:lnTo>
                <a:lnTo>
                  <a:pt x="868800" y="5249688"/>
                </a:lnTo>
                <a:lnTo>
                  <a:pt x="868800" y="4375266"/>
                </a:lnTo>
                <a:lnTo>
                  <a:pt x="0" y="5242501"/>
                </a:lnTo>
                <a:close/>
              </a:path>
            </a:pathLst>
          </a:custGeom>
          <a:solidFill>
            <a:schemeClr val="bg2"/>
          </a:solidFill>
        </p:spPr>
        <p:txBody>
          <a:bodyPr wrap="square" anchor="ctr" anchorCtr="0">
            <a:noAutofit/>
          </a:bodyPr>
          <a:lstStyle>
            <a:lvl1pPr algn="ctr">
              <a:defRPr sz="2000"/>
            </a:lvl1pPr>
          </a:lstStyle>
          <a:p>
            <a:endParaRPr lang="en-GB"/>
          </a:p>
        </p:txBody>
      </p:sp>
    </p:spTree>
    <p:extLst>
      <p:ext uri="{BB962C8B-B14F-4D97-AF65-F5344CB8AC3E}">
        <p14:creationId xmlns:p14="http://schemas.microsoft.com/office/powerpoint/2010/main" val="2338299495"/>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01_About_the_instructor_[whit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D9F579F-7A48-49BC-ABDB-1F73C4233494}"/>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 y="778599"/>
            <a:ext cx="12172963" cy="6086481"/>
          </a:xfrm>
          <a:prstGeom prst="rect">
            <a:avLst/>
          </a:prstGeom>
        </p:spPr>
      </p:pic>
      <p:sp>
        <p:nvSpPr>
          <p:cNvPr id="3" name="Slide Number Placeholder 2">
            <a:extLst>
              <a:ext uri="{FF2B5EF4-FFF2-40B4-BE49-F238E27FC236}">
                <a16:creationId xmlns:a16="http://schemas.microsoft.com/office/drawing/2014/main" id="{D831AAB1-F158-419C-981A-E7DCBCF0D0CA}"/>
              </a:ext>
            </a:extLst>
          </p:cNvPr>
          <p:cNvSpPr>
            <a:spLocks noGrp="1"/>
          </p:cNvSpPr>
          <p:nvPr>
            <p:ph type="sldNum" sz="quarter" idx="10"/>
          </p:nvPr>
        </p:nvSpPr>
        <p:spPr/>
        <p:txBody>
          <a:bodyPr/>
          <a:lstStyle/>
          <a:p>
            <a:fld id="{F618B75B-45BB-9C4B-9E16-0D1DF46F8DB3}" type="slidenum">
              <a:rPr lang="en-US" smtClean="0"/>
              <a:pPr/>
              <a:t>‹#›</a:t>
            </a:fld>
            <a:endParaRPr lang="en-US"/>
          </a:p>
        </p:txBody>
      </p:sp>
      <p:sp>
        <p:nvSpPr>
          <p:cNvPr id="15" name="TextBox 14">
            <a:extLst>
              <a:ext uri="{FF2B5EF4-FFF2-40B4-BE49-F238E27FC236}">
                <a16:creationId xmlns:a16="http://schemas.microsoft.com/office/drawing/2014/main" id="{7D8B041C-8DA0-4A5D-8C9A-C7D2BAEC638E}"/>
              </a:ext>
            </a:extLst>
          </p:cNvPr>
          <p:cNvSpPr txBox="1"/>
          <p:nvPr userDrawn="1"/>
        </p:nvSpPr>
        <p:spPr>
          <a:xfrm>
            <a:off x="4810822" y="208230"/>
            <a:ext cx="7217287" cy="720000"/>
          </a:xfrm>
          <a:prstGeom prst="rect">
            <a:avLst/>
          </a:prstGeom>
          <a:noFill/>
        </p:spPr>
        <p:txBody>
          <a:bodyPr wrap="square" lIns="0" tIns="0" rIns="0" bIns="0" rtlCol="0">
            <a:noAutofit/>
          </a:bodyPr>
          <a:lstStyle/>
          <a:p>
            <a:pPr algn="l"/>
            <a:r>
              <a:rPr lang="en-US" sz="4000">
                <a:latin typeface="Arial" panose="020B0604020202020204" pitchFamily="34" charset="0"/>
                <a:cs typeface="Arial" panose="020B0604020202020204" pitchFamily="34" charset="0"/>
              </a:rPr>
              <a:t>About the instructor</a:t>
            </a:r>
            <a:endParaRPr lang="en-CH" sz="4000">
              <a:latin typeface="Arial" panose="020B0604020202020204" pitchFamily="34" charset="0"/>
              <a:cs typeface="Arial" panose="020B0604020202020204" pitchFamily="34" charset="0"/>
            </a:endParaRPr>
          </a:p>
        </p:txBody>
      </p:sp>
      <p:sp>
        <p:nvSpPr>
          <p:cNvPr id="8" name="Freeform 5">
            <a:extLst>
              <a:ext uri="{FF2B5EF4-FFF2-40B4-BE49-F238E27FC236}">
                <a16:creationId xmlns:a16="http://schemas.microsoft.com/office/drawing/2014/main" id="{D025C02E-4B34-4CE1-83E3-A29FC337C9C9}"/>
              </a:ext>
            </a:extLst>
          </p:cNvPr>
          <p:cNvSpPr>
            <a:spLocks/>
          </p:cNvSpPr>
          <p:nvPr/>
        </p:nvSpPr>
        <p:spPr bwMode="auto">
          <a:xfrm rot="5400000">
            <a:off x="551458" y="3029731"/>
            <a:ext cx="3292943" cy="4395859"/>
          </a:xfrm>
          <a:custGeom>
            <a:avLst/>
            <a:gdLst>
              <a:gd name="T0" fmla="*/ 2119 w 2880"/>
              <a:gd name="T1" fmla="*/ 761 h 2880"/>
              <a:gd name="T2" fmla="*/ 2400 w 2880"/>
              <a:gd name="T3" fmla="*/ 1440 h 2880"/>
              <a:gd name="T4" fmla="*/ 1440 w 2880"/>
              <a:gd name="T5" fmla="*/ 2400 h 2880"/>
              <a:gd name="T6" fmla="*/ 761 w 2880"/>
              <a:gd name="T7" fmla="*/ 2119 h 2880"/>
              <a:gd name="T8" fmla="*/ 0 w 2880"/>
              <a:gd name="T9" fmla="*/ 2880 h 2880"/>
              <a:gd name="T10" fmla="*/ 2880 w 2880"/>
              <a:gd name="T11" fmla="*/ 2880 h 2880"/>
              <a:gd name="T12" fmla="*/ 2880 w 2880"/>
              <a:gd name="T13" fmla="*/ 0 h 2880"/>
              <a:gd name="T14" fmla="*/ 2119 w 2880"/>
              <a:gd name="T15" fmla="*/ 761 h 28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80" h="2880">
                <a:moveTo>
                  <a:pt x="2119" y="761"/>
                </a:moveTo>
                <a:cubicBezTo>
                  <a:pt x="2293" y="935"/>
                  <a:pt x="2400" y="1175"/>
                  <a:pt x="2400" y="1440"/>
                </a:cubicBezTo>
                <a:cubicBezTo>
                  <a:pt x="2400" y="1970"/>
                  <a:pt x="1970" y="2400"/>
                  <a:pt x="1440" y="2400"/>
                </a:cubicBezTo>
                <a:cubicBezTo>
                  <a:pt x="1175" y="2400"/>
                  <a:pt x="935" y="2293"/>
                  <a:pt x="761" y="2119"/>
                </a:cubicBezTo>
                <a:cubicBezTo>
                  <a:pt x="0" y="2880"/>
                  <a:pt x="0" y="2880"/>
                  <a:pt x="0" y="2880"/>
                </a:cubicBezTo>
                <a:cubicBezTo>
                  <a:pt x="2880" y="2880"/>
                  <a:pt x="2880" y="2880"/>
                  <a:pt x="2880" y="2880"/>
                </a:cubicBezTo>
                <a:cubicBezTo>
                  <a:pt x="2880" y="0"/>
                  <a:pt x="2880" y="0"/>
                  <a:pt x="2880" y="0"/>
                </a:cubicBezTo>
                <a:lnTo>
                  <a:pt x="2119" y="761"/>
                </a:lnTo>
                <a:close/>
              </a:path>
            </a:pathLst>
          </a:custGeom>
          <a:solidFill>
            <a:srgbClr val="E6E6E6"/>
          </a:solidFill>
          <a:ln>
            <a:noFill/>
          </a:ln>
        </p:spPr>
        <p:txBody>
          <a:bodyPr vert="horz" wrap="square" lIns="68580" tIns="34290" rIns="68580" bIns="34290" numCol="1" anchor="t" anchorCtr="0" compatLnSpc="1">
            <a:prstTxWarp prst="textNoShape">
              <a:avLst/>
            </a:prstTxWarp>
          </a:bodyPr>
          <a:lstStyle/>
          <a:p>
            <a:endParaRPr lang="en-GB" sz="1350"/>
          </a:p>
        </p:txBody>
      </p:sp>
      <p:sp>
        <p:nvSpPr>
          <p:cNvPr id="11" name="Freeform 6">
            <a:extLst>
              <a:ext uri="{FF2B5EF4-FFF2-40B4-BE49-F238E27FC236}">
                <a16:creationId xmlns:a16="http://schemas.microsoft.com/office/drawing/2014/main" id="{074A246A-EC63-41B9-A09B-E844F6064AEB}"/>
              </a:ext>
            </a:extLst>
          </p:cNvPr>
          <p:cNvSpPr>
            <a:spLocks/>
          </p:cNvSpPr>
          <p:nvPr userDrawn="1"/>
        </p:nvSpPr>
        <p:spPr bwMode="auto">
          <a:xfrm rot="5400000">
            <a:off x="1475641" y="3788094"/>
            <a:ext cx="1874187" cy="2501549"/>
          </a:xfrm>
          <a:custGeom>
            <a:avLst/>
            <a:gdLst>
              <a:gd name="T0" fmla="*/ 960 w 1639"/>
              <a:gd name="T1" fmla="*/ 0 h 1639"/>
              <a:gd name="T2" fmla="*/ 0 w 1639"/>
              <a:gd name="T3" fmla="*/ 960 h 1639"/>
              <a:gd name="T4" fmla="*/ 281 w 1639"/>
              <a:gd name="T5" fmla="*/ 1639 h 1639"/>
              <a:gd name="T6" fmla="*/ 1639 w 1639"/>
              <a:gd name="T7" fmla="*/ 281 h 1639"/>
              <a:gd name="T8" fmla="*/ 960 w 1639"/>
              <a:gd name="T9" fmla="*/ 0 h 1639"/>
            </a:gdLst>
            <a:ahLst/>
            <a:cxnLst>
              <a:cxn ang="0">
                <a:pos x="T0" y="T1"/>
              </a:cxn>
              <a:cxn ang="0">
                <a:pos x="T2" y="T3"/>
              </a:cxn>
              <a:cxn ang="0">
                <a:pos x="T4" y="T5"/>
              </a:cxn>
              <a:cxn ang="0">
                <a:pos x="T6" y="T7"/>
              </a:cxn>
              <a:cxn ang="0">
                <a:pos x="T8" y="T9"/>
              </a:cxn>
            </a:cxnLst>
            <a:rect l="0" t="0" r="r" b="b"/>
            <a:pathLst>
              <a:path w="1639" h="1639">
                <a:moveTo>
                  <a:pt x="960" y="0"/>
                </a:moveTo>
                <a:cubicBezTo>
                  <a:pt x="430" y="0"/>
                  <a:pt x="0" y="430"/>
                  <a:pt x="0" y="960"/>
                </a:cubicBezTo>
                <a:cubicBezTo>
                  <a:pt x="0" y="1225"/>
                  <a:pt x="107" y="1465"/>
                  <a:pt x="281" y="1639"/>
                </a:cubicBezTo>
                <a:cubicBezTo>
                  <a:pt x="1639" y="281"/>
                  <a:pt x="1639" y="281"/>
                  <a:pt x="1639" y="281"/>
                </a:cubicBezTo>
                <a:cubicBezTo>
                  <a:pt x="1465" y="107"/>
                  <a:pt x="1225" y="0"/>
                  <a:pt x="960" y="0"/>
                </a:cubicBezTo>
                <a:close/>
              </a:path>
            </a:pathLst>
          </a:custGeom>
          <a:solidFill>
            <a:srgbClr val="E6E6E6"/>
          </a:solidFill>
          <a:ln>
            <a:noFill/>
          </a:ln>
        </p:spPr>
        <p:txBody>
          <a:bodyPr vert="horz" wrap="square" lIns="68580" tIns="34290" rIns="68580" bIns="34290" numCol="1" anchor="t" anchorCtr="0" compatLnSpc="1">
            <a:prstTxWarp prst="textNoShape">
              <a:avLst/>
            </a:prstTxWarp>
          </a:bodyPr>
          <a:lstStyle/>
          <a:p>
            <a:endParaRPr lang="en-GB" sz="1350"/>
          </a:p>
        </p:txBody>
      </p:sp>
      <p:sp>
        <p:nvSpPr>
          <p:cNvPr id="12" name="Slide Number Placeholder 5">
            <a:extLst>
              <a:ext uri="{FF2B5EF4-FFF2-40B4-BE49-F238E27FC236}">
                <a16:creationId xmlns:a16="http://schemas.microsoft.com/office/drawing/2014/main" id="{9278E241-9DB3-446A-8692-C7C7044F9C49}"/>
              </a:ext>
            </a:extLst>
          </p:cNvPr>
          <p:cNvSpPr txBox="1">
            <a:spLocks/>
          </p:cNvSpPr>
          <p:nvPr userDrawn="1"/>
        </p:nvSpPr>
        <p:spPr>
          <a:xfrm>
            <a:off x="384000" y="6408000"/>
            <a:ext cx="720000" cy="288000"/>
          </a:xfrm>
          <a:prstGeom prst="rect">
            <a:avLst/>
          </a:prstGeom>
        </p:spPr>
        <p:txBody>
          <a:bodyPr vert="horz" lIns="0" tIns="0" rIns="0" bIns="0" rtlCol="0" anchor="ctr">
            <a:noAutofit/>
          </a:bodyPr>
          <a:lstStyle>
            <a:defPPr>
              <a:defRPr lang="en-US"/>
            </a:defPPr>
            <a:lvl1pPr marL="0" algn="l" defTabSz="914400" rtl="0" eaLnBrk="1" latinLnBrk="0" hangingPunct="1">
              <a:defRPr sz="16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18B75B-45BB-9C4B-9E16-0D1DF46F8DB3}" type="slidenum">
              <a:rPr lang="en-US" sz="1200" smtClean="0"/>
              <a:pPr/>
              <a:t>‹#›</a:t>
            </a:fld>
            <a:endParaRPr lang="en-US" sz="1200"/>
          </a:p>
        </p:txBody>
      </p:sp>
      <p:sp>
        <p:nvSpPr>
          <p:cNvPr id="9" name="Rectangle: Rounded Corners 8">
            <a:extLst>
              <a:ext uri="{FF2B5EF4-FFF2-40B4-BE49-F238E27FC236}">
                <a16:creationId xmlns:a16="http://schemas.microsoft.com/office/drawing/2014/main" id="{3DFCE4E4-D5E9-42DB-A7AB-76AFE44A00B4}"/>
              </a:ext>
            </a:extLst>
          </p:cNvPr>
          <p:cNvSpPr/>
          <p:nvPr userDrawn="1"/>
        </p:nvSpPr>
        <p:spPr>
          <a:xfrm>
            <a:off x="1114435" y="6462353"/>
            <a:ext cx="2299928" cy="181474"/>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50" baseline="0">
                <a:solidFill>
                  <a:schemeClr val="tx1"/>
                </a:solidFill>
              </a:rPr>
              <a:t>© 2020 Copyright IATA</a:t>
            </a:r>
          </a:p>
        </p:txBody>
      </p:sp>
      <p:sp>
        <p:nvSpPr>
          <p:cNvPr id="10" name="Freeform 5">
            <a:extLst>
              <a:ext uri="{FF2B5EF4-FFF2-40B4-BE49-F238E27FC236}">
                <a16:creationId xmlns:a16="http://schemas.microsoft.com/office/drawing/2014/main" id="{F35A225B-5D64-4ABD-AE06-9B0C2117D049}"/>
              </a:ext>
            </a:extLst>
          </p:cNvPr>
          <p:cNvSpPr>
            <a:spLocks noChangeAspect="1" noEditPoints="1"/>
          </p:cNvSpPr>
          <p:nvPr userDrawn="1"/>
        </p:nvSpPr>
        <p:spPr bwMode="auto">
          <a:xfrm>
            <a:off x="10648965" y="6073234"/>
            <a:ext cx="1281937" cy="602100"/>
          </a:xfrm>
          <a:custGeom>
            <a:avLst/>
            <a:gdLst>
              <a:gd name="T0" fmla="*/ 971 w 1920"/>
              <a:gd name="T1" fmla="*/ 446 h 1200"/>
              <a:gd name="T2" fmla="*/ 860 w 1920"/>
              <a:gd name="T3" fmla="*/ 461 h 1200"/>
              <a:gd name="T4" fmla="*/ 971 w 1920"/>
              <a:gd name="T5" fmla="*/ 12 h 1200"/>
              <a:gd name="T6" fmla="*/ 971 w 1920"/>
              <a:gd name="T7" fmla="*/ 12 h 1200"/>
              <a:gd name="T8" fmla="*/ 950 w 1920"/>
              <a:gd name="T9" fmla="*/ 137 h 1200"/>
              <a:gd name="T10" fmla="*/ 971 w 1920"/>
              <a:gd name="T11" fmla="*/ 301 h 1200"/>
              <a:gd name="T12" fmla="*/ 971 w 1920"/>
              <a:gd name="T13" fmla="*/ 424 h 1200"/>
              <a:gd name="T14" fmla="*/ 1092 w 1920"/>
              <a:gd name="T15" fmla="*/ 451 h 1200"/>
              <a:gd name="T16" fmla="*/ 1154 w 1920"/>
              <a:gd name="T17" fmla="*/ 514 h 1200"/>
              <a:gd name="T18" fmla="*/ 1154 w 1920"/>
              <a:gd name="T19" fmla="*/ 514 h 1200"/>
              <a:gd name="T20" fmla="*/ 816 w 1920"/>
              <a:gd name="T21" fmla="*/ 301 h 1200"/>
              <a:gd name="T22" fmla="*/ 660 w 1920"/>
              <a:gd name="T23" fmla="*/ 301 h 1200"/>
              <a:gd name="T24" fmla="*/ 749 w 1920"/>
              <a:gd name="T25" fmla="*/ 500 h 1200"/>
              <a:gd name="T26" fmla="*/ 839 w 1920"/>
              <a:gd name="T27" fmla="*/ 470 h 1200"/>
              <a:gd name="T28" fmla="*/ 971 w 1920"/>
              <a:gd name="T29" fmla="*/ 158 h 1200"/>
              <a:gd name="T30" fmla="*/ 1071 w 1920"/>
              <a:gd name="T31" fmla="*/ 139 h 1200"/>
              <a:gd name="T32" fmla="*/ 1127 w 1920"/>
              <a:gd name="T33" fmla="*/ 280 h 1200"/>
              <a:gd name="T34" fmla="*/ 1260 w 1920"/>
              <a:gd name="T35" fmla="*/ 280 h 1200"/>
              <a:gd name="T36" fmla="*/ 990 w 1920"/>
              <a:gd name="T37" fmla="*/ 0 h 1200"/>
              <a:gd name="T38" fmla="*/ 950 w 1920"/>
              <a:gd name="T39" fmla="*/ 280 h 1200"/>
              <a:gd name="T40" fmla="*/ 950 w 1920"/>
              <a:gd name="T41" fmla="*/ 158 h 1200"/>
              <a:gd name="T42" fmla="*/ 829 w 1920"/>
              <a:gd name="T43" fmla="*/ 131 h 1200"/>
              <a:gd name="T44" fmla="*/ 765 w 1920"/>
              <a:gd name="T45" fmla="*/ 67 h 1200"/>
              <a:gd name="T46" fmla="*/ 765 w 1920"/>
              <a:gd name="T47" fmla="*/ 67 h 1200"/>
              <a:gd name="T48" fmla="*/ 849 w 1920"/>
              <a:gd name="T49" fmla="*/ 646 h 1200"/>
              <a:gd name="T50" fmla="*/ 282 w 1920"/>
              <a:gd name="T51" fmla="*/ 671 h 1200"/>
              <a:gd name="T52" fmla="*/ 289 w 1920"/>
              <a:gd name="T53" fmla="*/ 650 h 1200"/>
              <a:gd name="T54" fmla="*/ 565 w 1920"/>
              <a:gd name="T55" fmla="*/ 556 h 1200"/>
              <a:gd name="T56" fmla="*/ 515 w 1920"/>
              <a:gd name="T57" fmla="*/ 483 h 1200"/>
              <a:gd name="T58" fmla="*/ 0 w 1920"/>
              <a:gd name="T59" fmla="*/ 388 h 1200"/>
              <a:gd name="T60" fmla="*/ 1071 w 1920"/>
              <a:gd name="T61" fmla="*/ 646 h 1200"/>
              <a:gd name="T62" fmla="*/ 1638 w 1920"/>
              <a:gd name="T63" fmla="*/ 671 h 1200"/>
              <a:gd name="T64" fmla="*/ 1631 w 1920"/>
              <a:gd name="T65" fmla="*/ 650 h 1200"/>
              <a:gd name="T66" fmla="*/ 1355 w 1920"/>
              <a:gd name="T67" fmla="*/ 556 h 1200"/>
              <a:gd name="T68" fmla="*/ 1405 w 1920"/>
              <a:gd name="T69" fmla="*/ 483 h 1200"/>
              <a:gd name="T70" fmla="*/ 1920 w 1920"/>
              <a:gd name="T71" fmla="*/ 388 h 1200"/>
              <a:gd name="T72" fmla="*/ 1563 w 1920"/>
              <a:gd name="T73" fmla="*/ 819 h 1200"/>
              <a:gd name="T74" fmla="*/ 1518 w 1920"/>
              <a:gd name="T75" fmla="*/ 1155 h 1200"/>
              <a:gd name="T76" fmla="*/ 1245 w 1920"/>
              <a:gd name="T77" fmla="*/ 1200 h 1200"/>
              <a:gd name="T78" fmla="*/ 1483 w 1920"/>
              <a:gd name="T79" fmla="*/ 936 h 1200"/>
              <a:gd name="T80" fmla="*/ 1038 w 1920"/>
              <a:gd name="T81" fmla="*/ 914 h 1200"/>
              <a:gd name="T82" fmla="*/ 1289 w 1920"/>
              <a:gd name="T83" fmla="*/ 817 h 1200"/>
              <a:gd name="T84" fmla="*/ 1120 w 1920"/>
              <a:gd name="T85" fmla="*/ 1200 h 1200"/>
              <a:gd name="T86" fmla="*/ 672 w 1920"/>
              <a:gd name="T87" fmla="*/ 819 h 1200"/>
              <a:gd name="T88" fmla="*/ 759 w 1920"/>
              <a:gd name="T89" fmla="*/ 1200 h 1200"/>
              <a:gd name="T90" fmla="*/ 606 w 1920"/>
              <a:gd name="T91" fmla="*/ 1200 h 1200"/>
              <a:gd name="T92" fmla="*/ 739 w 1920"/>
              <a:gd name="T93" fmla="*/ 1075 h 1200"/>
              <a:gd name="T94" fmla="*/ 273 w 1920"/>
              <a:gd name="T95" fmla="*/ 1200 h 1200"/>
              <a:gd name="T96" fmla="*/ 401 w 1920"/>
              <a:gd name="T97" fmla="*/ 1200 h 1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920" h="1200">
                <a:moveTo>
                  <a:pt x="971" y="571"/>
                </a:moveTo>
                <a:cubicBezTo>
                  <a:pt x="1007" y="542"/>
                  <a:pt x="1039" y="503"/>
                  <a:pt x="1060" y="461"/>
                </a:cubicBezTo>
                <a:cubicBezTo>
                  <a:pt x="1032" y="452"/>
                  <a:pt x="1001" y="446"/>
                  <a:pt x="971" y="446"/>
                </a:cubicBezTo>
                <a:lnTo>
                  <a:pt x="971" y="571"/>
                </a:lnTo>
                <a:close/>
                <a:moveTo>
                  <a:pt x="950" y="569"/>
                </a:moveTo>
                <a:cubicBezTo>
                  <a:pt x="913" y="542"/>
                  <a:pt x="881" y="503"/>
                  <a:pt x="860" y="461"/>
                </a:cubicBezTo>
                <a:cubicBezTo>
                  <a:pt x="888" y="451"/>
                  <a:pt x="919" y="446"/>
                  <a:pt x="950" y="446"/>
                </a:cubicBezTo>
                <a:lnTo>
                  <a:pt x="950" y="569"/>
                </a:lnTo>
                <a:close/>
                <a:moveTo>
                  <a:pt x="971" y="12"/>
                </a:moveTo>
                <a:cubicBezTo>
                  <a:pt x="1007" y="41"/>
                  <a:pt x="1039" y="79"/>
                  <a:pt x="1060" y="120"/>
                </a:cubicBezTo>
                <a:cubicBezTo>
                  <a:pt x="1032" y="130"/>
                  <a:pt x="1001" y="137"/>
                  <a:pt x="971" y="137"/>
                </a:cubicBezTo>
                <a:lnTo>
                  <a:pt x="971" y="12"/>
                </a:lnTo>
                <a:close/>
                <a:moveTo>
                  <a:pt x="950" y="12"/>
                </a:moveTo>
                <a:cubicBezTo>
                  <a:pt x="913" y="41"/>
                  <a:pt x="881" y="80"/>
                  <a:pt x="860" y="120"/>
                </a:cubicBezTo>
                <a:cubicBezTo>
                  <a:pt x="888" y="129"/>
                  <a:pt x="919" y="137"/>
                  <a:pt x="950" y="137"/>
                </a:cubicBezTo>
                <a:lnTo>
                  <a:pt x="950" y="12"/>
                </a:lnTo>
                <a:close/>
                <a:moveTo>
                  <a:pt x="971" y="424"/>
                </a:moveTo>
                <a:cubicBezTo>
                  <a:pt x="971" y="301"/>
                  <a:pt x="971" y="301"/>
                  <a:pt x="971" y="301"/>
                </a:cubicBezTo>
                <a:cubicBezTo>
                  <a:pt x="1104" y="301"/>
                  <a:pt x="1104" y="301"/>
                  <a:pt x="1104" y="301"/>
                </a:cubicBezTo>
                <a:cubicBezTo>
                  <a:pt x="1104" y="350"/>
                  <a:pt x="1092" y="398"/>
                  <a:pt x="1071" y="443"/>
                </a:cubicBezTo>
                <a:cubicBezTo>
                  <a:pt x="1040" y="432"/>
                  <a:pt x="1004" y="424"/>
                  <a:pt x="971" y="424"/>
                </a:cubicBezTo>
                <a:moveTo>
                  <a:pt x="1260" y="301"/>
                </a:moveTo>
                <a:cubicBezTo>
                  <a:pt x="1127" y="301"/>
                  <a:pt x="1127" y="301"/>
                  <a:pt x="1127" y="301"/>
                </a:cubicBezTo>
                <a:cubicBezTo>
                  <a:pt x="1125" y="355"/>
                  <a:pt x="1114" y="403"/>
                  <a:pt x="1092" y="451"/>
                </a:cubicBezTo>
                <a:cubicBezTo>
                  <a:pt x="1120" y="464"/>
                  <a:pt x="1146" y="480"/>
                  <a:pt x="1171" y="500"/>
                </a:cubicBezTo>
                <a:cubicBezTo>
                  <a:pt x="1225" y="447"/>
                  <a:pt x="1257" y="375"/>
                  <a:pt x="1260" y="301"/>
                </a:cubicBezTo>
                <a:moveTo>
                  <a:pt x="1154" y="514"/>
                </a:moveTo>
                <a:cubicBezTo>
                  <a:pt x="1133" y="496"/>
                  <a:pt x="1107" y="480"/>
                  <a:pt x="1081" y="470"/>
                </a:cubicBezTo>
                <a:cubicBezTo>
                  <a:pt x="1057" y="513"/>
                  <a:pt x="1028" y="549"/>
                  <a:pt x="990" y="582"/>
                </a:cubicBezTo>
                <a:cubicBezTo>
                  <a:pt x="1051" y="574"/>
                  <a:pt x="1107" y="552"/>
                  <a:pt x="1154" y="514"/>
                </a:cubicBezTo>
                <a:moveTo>
                  <a:pt x="950" y="424"/>
                </a:moveTo>
                <a:cubicBezTo>
                  <a:pt x="950" y="301"/>
                  <a:pt x="950" y="301"/>
                  <a:pt x="950" y="301"/>
                </a:cubicBezTo>
                <a:cubicBezTo>
                  <a:pt x="816" y="301"/>
                  <a:pt x="816" y="301"/>
                  <a:pt x="816" y="301"/>
                </a:cubicBezTo>
                <a:cubicBezTo>
                  <a:pt x="817" y="350"/>
                  <a:pt x="828" y="399"/>
                  <a:pt x="849" y="443"/>
                </a:cubicBezTo>
                <a:cubicBezTo>
                  <a:pt x="881" y="432"/>
                  <a:pt x="915" y="424"/>
                  <a:pt x="950" y="424"/>
                </a:cubicBezTo>
                <a:moveTo>
                  <a:pt x="660" y="301"/>
                </a:moveTo>
                <a:cubicBezTo>
                  <a:pt x="793" y="301"/>
                  <a:pt x="793" y="301"/>
                  <a:pt x="793" y="301"/>
                </a:cubicBezTo>
                <a:cubicBezTo>
                  <a:pt x="796" y="355"/>
                  <a:pt x="808" y="402"/>
                  <a:pt x="829" y="451"/>
                </a:cubicBezTo>
                <a:cubicBezTo>
                  <a:pt x="800" y="464"/>
                  <a:pt x="774" y="480"/>
                  <a:pt x="749" y="500"/>
                </a:cubicBezTo>
                <a:cubicBezTo>
                  <a:pt x="695" y="447"/>
                  <a:pt x="664" y="377"/>
                  <a:pt x="660" y="301"/>
                </a:cubicBezTo>
                <a:moveTo>
                  <a:pt x="765" y="514"/>
                </a:moveTo>
                <a:cubicBezTo>
                  <a:pt x="788" y="497"/>
                  <a:pt x="813" y="479"/>
                  <a:pt x="839" y="470"/>
                </a:cubicBezTo>
                <a:cubicBezTo>
                  <a:pt x="863" y="513"/>
                  <a:pt x="892" y="549"/>
                  <a:pt x="930" y="582"/>
                </a:cubicBezTo>
                <a:cubicBezTo>
                  <a:pt x="869" y="574"/>
                  <a:pt x="812" y="552"/>
                  <a:pt x="765" y="514"/>
                </a:cubicBezTo>
                <a:moveTo>
                  <a:pt x="971" y="158"/>
                </a:moveTo>
                <a:cubicBezTo>
                  <a:pt x="971" y="280"/>
                  <a:pt x="971" y="280"/>
                  <a:pt x="971" y="280"/>
                </a:cubicBezTo>
                <a:cubicBezTo>
                  <a:pt x="1104" y="280"/>
                  <a:pt x="1104" y="280"/>
                  <a:pt x="1104" y="280"/>
                </a:cubicBezTo>
                <a:cubicBezTo>
                  <a:pt x="1104" y="231"/>
                  <a:pt x="1092" y="184"/>
                  <a:pt x="1071" y="139"/>
                </a:cubicBezTo>
                <a:cubicBezTo>
                  <a:pt x="1039" y="150"/>
                  <a:pt x="1005" y="157"/>
                  <a:pt x="971" y="158"/>
                </a:cubicBezTo>
                <a:moveTo>
                  <a:pt x="1260" y="280"/>
                </a:moveTo>
                <a:cubicBezTo>
                  <a:pt x="1127" y="280"/>
                  <a:pt x="1127" y="280"/>
                  <a:pt x="1127" y="280"/>
                </a:cubicBezTo>
                <a:cubicBezTo>
                  <a:pt x="1125" y="227"/>
                  <a:pt x="1113" y="178"/>
                  <a:pt x="1092" y="131"/>
                </a:cubicBezTo>
                <a:cubicBezTo>
                  <a:pt x="1120" y="118"/>
                  <a:pt x="1147" y="102"/>
                  <a:pt x="1171" y="82"/>
                </a:cubicBezTo>
                <a:cubicBezTo>
                  <a:pt x="1228" y="138"/>
                  <a:pt x="1257" y="207"/>
                  <a:pt x="1260" y="280"/>
                </a:cubicBezTo>
                <a:moveTo>
                  <a:pt x="1154" y="67"/>
                </a:moveTo>
                <a:cubicBezTo>
                  <a:pt x="1133" y="86"/>
                  <a:pt x="1107" y="103"/>
                  <a:pt x="1081" y="113"/>
                </a:cubicBezTo>
                <a:cubicBezTo>
                  <a:pt x="1057" y="68"/>
                  <a:pt x="1028" y="33"/>
                  <a:pt x="990" y="0"/>
                </a:cubicBezTo>
                <a:cubicBezTo>
                  <a:pt x="1051" y="7"/>
                  <a:pt x="1107" y="30"/>
                  <a:pt x="1154" y="67"/>
                </a:cubicBezTo>
                <a:moveTo>
                  <a:pt x="950" y="158"/>
                </a:moveTo>
                <a:cubicBezTo>
                  <a:pt x="950" y="280"/>
                  <a:pt x="950" y="280"/>
                  <a:pt x="950" y="280"/>
                </a:cubicBezTo>
                <a:cubicBezTo>
                  <a:pt x="816" y="280"/>
                  <a:pt x="816" y="280"/>
                  <a:pt x="816" y="280"/>
                </a:cubicBezTo>
                <a:cubicBezTo>
                  <a:pt x="817" y="232"/>
                  <a:pt x="828" y="183"/>
                  <a:pt x="849" y="139"/>
                </a:cubicBezTo>
                <a:cubicBezTo>
                  <a:pt x="881" y="150"/>
                  <a:pt x="915" y="157"/>
                  <a:pt x="950" y="158"/>
                </a:cubicBezTo>
                <a:moveTo>
                  <a:pt x="660" y="280"/>
                </a:moveTo>
                <a:cubicBezTo>
                  <a:pt x="793" y="280"/>
                  <a:pt x="793" y="280"/>
                  <a:pt x="793" y="280"/>
                </a:cubicBezTo>
                <a:cubicBezTo>
                  <a:pt x="796" y="227"/>
                  <a:pt x="808" y="179"/>
                  <a:pt x="829" y="131"/>
                </a:cubicBezTo>
                <a:cubicBezTo>
                  <a:pt x="800" y="118"/>
                  <a:pt x="774" y="103"/>
                  <a:pt x="749" y="82"/>
                </a:cubicBezTo>
                <a:cubicBezTo>
                  <a:pt x="694" y="136"/>
                  <a:pt x="664" y="205"/>
                  <a:pt x="660" y="280"/>
                </a:cubicBezTo>
                <a:moveTo>
                  <a:pt x="765" y="67"/>
                </a:moveTo>
                <a:cubicBezTo>
                  <a:pt x="788" y="86"/>
                  <a:pt x="812" y="103"/>
                  <a:pt x="839" y="113"/>
                </a:cubicBezTo>
                <a:cubicBezTo>
                  <a:pt x="862" y="69"/>
                  <a:pt x="893" y="32"/>
                  <a:pt x="930" y="0"/>
                </a:cubicBezTo>
                <a:cubicBezTo>
                  <a:pt x="869" y="7"/>
                  <a:pt x="813" y="30"/>
                  <a:pt x="765" y="67"/>
                </a:cubicBezTo>
                <a:moveTo>
                  <a:pt x="0" y="388"/>
                </a:moveTo>
                <a:cubicBezTo>
                  <a:pt x="600" y="388"/>
                  <a:pt x="600" y="388"/>
                  <a:pt x="600" y="388"/>
                </a:cubicBezTo>
                <a:cubicBezTo>
                  <a:pt x="622" y="495"/>
                  <a:pt x="698" y="584"/>
                  <a:pt x="849" y="646"/>
                </a:cubicBezTo>
                <a:cubicBezTo>
                  <a:pt x="832" y="697"/>
                  <a:pt x="773" y="744"/>
                  <a:pt x="712" y="744"/>
                </a:cubicBezTo>
                <a:cubicBezTo>
                  <a:pt x="387" y="744"/>
                  <a:pt x="387" y="744"/>
                  <a:pt x="387" y="744"/>
                </a:cubicBezTo>
                <a:cubicBezTo>
                  <a:pt x="337" y="744"/>
                  <a:pt x="298" y="703"/>
                  <a:pt x="282" y="671"/>
                </a:cubicBezTo>
                <a:cubicBezTo>
                  <a:pt x="613" y="671"/>
                  <a:pt x="613" y="671"/>
                  <a:pt x="613" y="671"/>
                </a:cubicBezTo>
                <a:cubicBezTo>
                  <a:pt x="633" y="668"/>
                  <a:pt x="634" y="652"/>
                  <a:pt x="614" y="650"/>
                </a:cubicBezTo>
                <a:cubicBezTo>
                  <a:pt x="289" y="650"/>
                  <a:pt x="289" y="650"/>
                  <a:pt x="289" y="650"/>
                </a:cubicBezTo>
                <a:cubicBezTo>
                  <a:pt x="247" y="650"/>
                  <a:pt x="209" y="615"/>
                  <a:pt x="187" y="577"/>
                </a:cubicBezTo>
                <a:cubicBezTo>
                  <a:pt x="565" y="577"/>
                  <a:pt x="565" y="577"/>
                  <a:pt x="565" y="577"/>
                </a:cubicBezTo>
                <a:cubicBezTo>
                  <a:pt x="584" y="574"/>
                  <a:pt x="584" y="558"/>
                  <a:pt x="565" y="556"/>
                </a:cubicBezTo>
                <a:cubicBezTo>
                  <a:pt x="184" y="556"/>
                  <a:pt x="184" y="556"/>
                  <a:pt x="184" y="556"/>
                </a:cubicBezTo>
                <a:cubicBezTo>
                  <a:pt x="146" y="556"/>
                  <a:pt x="111" y="512"/>
                  <a:pt x="96" y="483"/>
                </a:cubicBezTo>
                <a:cubicBezTo>
                  <a:pt x="515" y="483"/>
                  <a:pt x="515" y="483"/>
                  <a:pt x="515" y="483"/>
                </a:cubicBezTo>
                <a:cubicBezTo>
                  <a:pt x="536" y="480"/>
                  <a:pt x="536" y="461"/>
                  <a:pt x="515" y="460"/>
                </a:cubicBezTo>
                <a:cubicBezTo>
                  <a:pt x="89" y="460"/>
                  <a:pt x="89" y="460"/>
                  <a:pt x="89" y="460"/>
                </a:cubicBezTo>
                <a:cubicBezTo>
                  <a:pt x="55" y="460"/>
                  <a:pt x="23" y="425"/>
                  <a:pt x="0" y="388"/>
                </a:cubicBezTo>
                <a:moveTo>
                  <a:pt x="1920" y="388"/>
                </a:moveTo>
                <a:cubicBezTo>
                  <a:pt x="1320" y="388"/>
                  <a:pt x="1320" y="388"/>
                  <a:pt x="1320" y="388"/>
                </a:cubicBezTo>
                <a:cubicBezTo>
                  <a:pt x="1298" y="495"/>
                  <a:pt x="1222" y="584"/>
                  <a:pt x="1071" y="646"/>
                </a:cubicBezTo>
                <a:cubicBezTo>
                  <a:pt x="1088" y="697"/>
                  <a:pt x="1147" y="744"/>
                  <a:pt x="1208" y="744"/>
                </a:cubicBezTo>
                <a:cubicBezTo>
                  <a:pt x="1533" y="744"/>
                  <a:pt x="1533" y="744"/>
                  <a:pt x="1533" y="744"/>
                </a:cubicBezTo>
                <a:cubicBezTo>
                  <a:pt x="1583" y="744"/>
                  <a:pt x="1622" y="703"/>
                  <a:pt x="1638" y="671"/>
                </a:cubicBezTo>
                <a:cubicBezTo>
                  <a:pt x="1307" y="671"/>
                  <a:pt x="1307" y="671"/>
                  <a:pt x="1307" y="671"/>
                </a:cubicBezTo>
                <a:cubicBezTo>
                  <a:pt x="1287" y="668"/>
                  <a:pt x="1286" y="652"/>
                  <a:pt x="1306" y="650"/>
                </a:cubicBezTo>
                <a:cubicBezTo>
                  <a:pt x="1631" y="650"/>
                  <a:pt x="1631" y="650"/>
                  <a:pt x="1631" y="650"/>
                </a:cubicBezTo>
                <a:cubicBezTo>
                  <a:pt x="1673" y="650"/>
                  <a:pt x="1711" y="615"/>
                  <a:pt x="1733" y="577"/>
                </a:cubicBezTo>
                <a:cubicBezTo>
                  <a:pt x="1355" y="577"/>
                  <a:pt x="1355" y="577"/>
                  <a:pt x="1355" y="577"/>
                </a:cubicBezTo>
                <a:cubicBezTo>
                  <a:pt x="1336" y="574"/>
                  <a:pt x="1336" y="558"/>
                  <a:pt x="1355" y="556"/>
                </a:cubicBezTo>
                <a:cubicBezTo>
                  <a:pt x="1736" y="556"/>
                  <a:pt x="1736" y="556"/>
                  <a:pt x="1736" y="556"/>
                </a:cubicBezTo>
                <a:cubicBezTo>
                  <a:pt x="1774" y="556"/>
                  <a:pt x="1809" y="512"/>
                  <a:pt x="1824" y="483"/>
                </a:cubicBezTo>
                <a:cubicBezTo>
                  <a:pt x="1405" y="483"/>
                  <a:pt x="1405" y="483"/>
                  <a:pt x="1405" y="483"/>
                </a:cubicBezTo>
                <a:cubicBezTo>
                  <a:pt x="1384" y="480"/>
                  <a:pt x="1384" y="461"/>
                  <a:pt x="1405" y="460"/>
                </a:cubicBezTo>
                <a:cubicBezTo>
                  <a:pt x="1831" y="460"/>
                  <a:pt x="1831" y="460"/>
                  <a:pt x="1831" y="460"/>
                </a:cubicBezTo>
                <a:cubicBezTo>
                  <a:pt x="1865" y="460"/>
                  <a:pt x="1897" y="425"/>
                  <a:pt x="1920" y="388"/>
                </a:cubicBezTo>
                <a:moveTo>
                  <a:pt x="1245" y="1200"/>
                </a:moveTo>
                <a:cubicBezTo>
                  <a:pt x="1437" y="819"/>
                  <a:pt x="1437" y="819"/>
                  <a:pt x="1437" y="819"/>
                </a:cubicBezTo>
                <a:cubicBezTo>
                  <a:pt x="1563" y="819"/>
                  <a:pt x="1563" y="819"/>
                  <a:pt x="1563" y="819"/>
                </a:cubicBezTo>
                <a:cubicBezTo>
                  <a:pt x="1643" y="1200"/>
                  <a:pt x="1643" y="1200"/>
                  <a:pt x="1643" y="1200"/>
                </a:cubicBezTo>
                <a:cubicBezTo>
                  <a:pt x="1523" y="1200"/>
                  <a:pt x="1523" y="1200"/>
                  <a:pt x="1523" y="1200"/>
                </a:cubicBezTo>
                <a:cubicBezTo>
                  <a:pt x="1518" y="1155"/>
                  <a:pt x="1518" y="1155"/>
                  <a:pt x="1518" y="1155"/>
                </a:cubicBezTo>
                <a:cubicBezTo>
                  <a:pt x="1392" y="1155"/>
                  <a:pt x="1392" y="1155"/>
                  <a:pt x="1392" y="1155"/>
                </a:cubicBezTo>
                <a:cubicBezTo>
                  <a:pt x="1371" y="1200"/>
                  <a:pt x="1371" y="1200"/>
                  <a:pt x="1371" y="1200"/>
                </a:cubicBezTo>
                <a:lnTo>
                  <a:pt x="1245" y="1200"/>
                </a:lnTo>
                <a:close/>
                <a:moveTo>
                  <a:pt x="1423" y="1075"/>
                </a:moveTo>
                <a:cubicBezTo>
                  <a:pt x="1504" y="1075"/>
                  <a:pt x="1504" y="1075"/>
                  <a:pt x="1504" y="1075"/>
                </a:cubicBezTo>
                <a:cubicBezTo>
                  <a:pt x="1483" y="936"/>
                  <a:pt x="1483" y="936"/>
                  <a:pt x="1483" y="936"/>
                </a:cubicBezTo>
                <a:lnTo>
                  <a:pt x="1423" y="1075"/>
                </a:lnTo>
                <a:close/>
                <a:moveTo>
                  <a:pt x="994" y="1200"/>
                </a:moveTo>
                <a:cubicBezTo>
                  <a:pt x="1038" y="914"/>
                  <a:pt x="1038" y="914"/>
                  <a:pt x="1038" y="914"/>
                </a:cubicBezTo>
                <a:cubicBezTo>
                  <a:pt x="927" y="914"/>
                  <a:pt x="927" y="914"/>
                  <a:pt x="927" y="914"/>
                </a:cubicBezTo>
                <a:cubicBezTo>
                  <a:pt x="946" y="817"/>
                  <a:pt x="946" y="817"/>
                  <a:pt x="946" y="817"/>
                </a:cubicBezTo>
                <a:cubicBezTo>
                  <a:pt x="1289" y="817"/>
                  <a:pt x="1289" y="817"/>
                  <a:pt x="1289" y="817"/>
                </a:cubicBezTo>
                <a:cubicBezTo>
                  <a:pt x="1269" y="914"/>
                  <a:pt x="1269" y="914"/>
                  <a:pt x="1269" y="914"/>
                </a:cubicBezTo>
                <a:cubicBezTo>
                  <a:pt x="1163" y="914"/>
                  <a:pt x="1163" y="914"/>
                  <a:pt x="1163" y="914"/>
                </a:cubicBezTo>
                <a:cubicBezTo>
                  <a:pt x="1120" y="1200"/>
                  <a:pt x="1120" y="1200"/>
                  <a:pt x="1120" y="1200"/>
                </a:cubicBezTo>
                <a:lnTo>
                  <a:pt x="994" y="1200"/>
                </a:lnTo>
                <a:close/>
                <a:moveTo>
                  <a:pt x="479" y="1200"/>
                </a:moveTo>
                <a:cubicBezTo>
                  <a:pt x="672" y="819"/>
                  <a:pt x="672" y="819"/>
                  <a:pt x="672" y="819"/>
                </a:cubicBezTo>
                <a:cubicBezTo>
                  <a:pt x="798" y="819"/>
                  <a:pt x="798" y="819"/>
                  <a:pt x="798" y="819"/>
                </a:cubicBezTo>
                <a:cubicBezTo>
                  <a:pt x="877" y="1200"/>
                  <a:pt x="877" y="1200"/>
                  <a:pt x="877" y="1200"/>
                </a:cubicBezTo>
                <a:cubicBezTo>
                  <a:pt x="759" y="1200"/>
                  <a:pt x="759" y="1200"/>
                  <a:pt x="759" y="1200"/>
                </a:cubicBezTo>
                <a:cubicBezTo>
                  <a:pt x="752" y="1155"/>
                  <a:pt x="752" y="1155"/>
                  <a:pt x="752" y="1155"/>
                </a:cubicBezTo>
                <a:cubicBezTo>
                  <a:pt x="626" y="1155"/>
                  <a:pt x="626" y="1155"/>
                  <a:pt x="626" y="1155"/>
                </a:cubicBezTo>
                <a:cubicBezTo>
                  <a:pt x="606" y="1200"/>
                  <a:pt x="606" y="1200"/>
                  <a:pt x="606" y="1200"/>
                </a:cubicBezTo>
                <a:lnTo>
                  <a:pt x="479" y="1200"/>
                </a:lnTo>
                <a:close/>
                <a:moveTo>
                  <a:pt x="657" y="1075"/>
                </a:moveTo>
                <a:cubicBezTo>
                  <a:pt x="739" y="1075"/>
                  <a:pt x="739" y="1075"/>
                  <a:pt x="739" y="1075"/>
                </a:cubicBezTo>
                <a:cubicBezTo>
                  <a:pt x="717" y="936"/>
                  <a:pt x="717" y="936"/>
                  <a:pt x="717" y="936"/>
                </a:cubicBezTo>
                <a:lnTo>
                  <a:pt x="657" y="1075"/>
                </a:lnTo>
                <a:close/>
                <a:moveTo>
                  <a:pt x="273" y="1200"/>
                </a:moveTo>
                <a:cubicBezTo>
                  <a:pt x="351" y="819"/>
                  <a:pt x="351" y="819"/>
                  <a:pt x="351" y="819"/>
                </a:cubicBezTo>
                <a:cubicBezTo>
                  <a:pt x="479" y="819"/>
                  <a:pt x="479" y="819"/>
                  <a:pt x="479" y="819"/>
                </a:cubicBezTo>
                <a:cubicBezTo>
                  <a:pt x="401" y="1200"/>
                  <a:pt x="401" y="1200"/>
                  <a:pt x="401" y="1200"/>
                </a:cubicBezTo>
                <a:lnTo>
                  <a:pt x="273" y="1200"/>
                </a:lnTo>
                <a:close/>
              </a:path>
            </a:pathLst>
          </a:custGeom>
          <a:solidFill>
            <a:schemeClr val="bg1"/>
          </a:solidFill>
          <a:ln>
            <a:noFill/>
          </a:ln>
        </p:spPr>
        <p:txBody>
          <a:bodyPr vert="horz" wrap="square" lIns="68580" tIns="34290" rIns="68580" bIns="34290" numCol="1" anchor="t" anchorCtr="0" compatLnSpc="1">
            <a:prstTxWarp prst="textNoShape">
              <a:avLst/>
            </a:prstTxWarp>
          </a:bodyPr>
          <a:lstStyle/>
          <a:p>
            <a:endParaRPr lang="en-GB" sz="135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83674126"/>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5" Type="http://schemas.openxmlformats.org/officeDocument/2006/relationships/slideLayout" Target="../slideLayouts/slideLayout13.xml"/><Relationship Id="rId10" Type="http://schemas.openxmlformats.org/officeDocument/2006/relationships/theme" Target="../theme/theme2.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theme" Target="../theme/theme3.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71DE7C4-EADF-49A5-94C9-295DA7102A36}"/>
              </a:ext>
            </a:extLst>
          </p:cNvPr>
          <p:cNvSpPr>
            <a:spLocks noGrp="1"/>
          </p:cNvSpPr>
          <p:nvPr>
            <p:ph type="title"/>
          </p:nvPr>
        </p:nvSpPr>
        <p:spPr>
          <a:xfrm>
            <a:off x="381000" y="365125"/>
            <a:ext cx="11429324" cy="609398"/>
          </a:xfrm>
          <a:prstGeom prst="rect">
            <a:avLst/>
          </a:prstGeom>
        </p:spPr>
        <p:txBody>
          <a:bodyPr vert="horz" lIns="0" tIns="0" rIns="0" bIns="0" rtlCol="0" anchor="t" anchorCtr="0">
            <a:noAutofit/>
          </a:bodyPr>
          <a:lstStyle/>
          <a:p>
            <a:r>
              <a:rPr lang="en-US"/>
              <a:t>Click to edit Master title style</a:t>
            </a:r>
          </a:p>
        </p:txBody>
      </p:sp>
      <p:sp>
        <p:nvSpPr>
          <p:cNvPr id="3" name="Text Placeholder 2">
            <a:extLst>
              <a:ext uri="{FF2B5EF4-FFF2-40B4-BE49-F238E27FC236}">
                <a16:creationId xmlns:a16="http://schemas.microsoft.com/office/drawing/2014/main" id="{6015A1F1-8128-4C7E-90C2-0A9DA95A353A}"/>
              </a:ext>
            </a:extLst>
          </p:cNvPr>
          <p:cNvSpPr>
            <a:spLocks noGrp="1"/>
          </p:cNvSpPr>
          <p:nvPr>
            <p:ph type="body" idx="1"/>
          </p:nvPr>
        </p:nvSpPr>
        <p:spPr>
          <a:xfrm>
            <a:off x="380999" y="1485900"/>
            <a:ext cx="11429325" cy="4267200"/>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5D38B6-3878-4DD8-B8F9-92C491ABF8F5}"/>
              </a:ext>
            </a:extLst>
          </p:cNvPr>
          <p:cNvSpPr>
            <a:spLocks noGrp="1"/>
          </p:cNvSpPr>
          <p:nvPr>
            <p:ph type="dt" sz="half" idx="2"/>
          </p:nvPr>
        </p:nvSpPr>
        <p:spPr>
          <a:xfrm>
            <a:off x="6286500" y="6162324"/>
            <a:ext cx="2743200" cy="365125"/>
          </a:xfrm>
          <a:prstGeom prst="rect">
            <a:avLst/>
          </a:prstGeom>
        </p:spPr>
        <p:txBody>
          <a:bodyPr vert="horz" lIns="0" tIns="0" rIns="0" bIns="0" rtlCol="0" anchor="b" anchorCtr="0"/>
          <a:lstStyle>
            <a:lvl1pPr algn="l">
              <a:defRPr sz="1400">
                <a:solidFill>
                  <a:schemeClr val="accent1"/>
                </a:solidFill>
              </a:defRPr>
            </a:lvl1pPr>
          </a:lstStyle>
          <a:p>
            <a:fld id="{D8F5EBA1-C1C2-4F6F-970D-CFE4A81E1DB0}" type="datetime3">
              <a:rPr lang="en-US" smtClean="0"/>
              <a:pPr/>
              <a:t>12 November 2025</a:t>
            </a:fld>
            <a:endParaRPr lang="en-US"/>
          </a:p>
        </p:txBody>
      </p:sp>
      <p:sp>
        <p:nvSpPr>
          <p:cNvPr id="5" name="Footer Placeholder 4">
            <a:extLst>
              <a:ext uri="{FF2B5EF4-FFF2-40B4-BE49-F238E27FC236}">
                <a16:creationId xmlns:a16="http://schemas.microsoft.com/office/drawing/2014/main" id="{77054503-8F56-486A-BEEB-415EA4A643B4}"/>
              </a:ext>
            </a:extLst>
          </p:cNvPr>
          <p:cNvSpPr>
            <a:spLocks noGrp="1"/>
          </p:cNvSpPr>
          <p:nvPr>
            <p:ph type="ftr" sz="quarter" idx="3"/>
          </p:nvPr>
        </p:nvSpPr>
        <p:spPr>
          <a:xfrm>
            <a:off x="955370" y="6162324"/>
            <a:ext cx="4950130" cy="365125"/>
          </a:xfrm>
          <a:prstGeom prst="rect">
            <a:avLst/>
          </a:prstGeom>
        </p:spPr>
        <p:txBody>
          <a:bodyPr vert="horz" lIns="0" tIns="0" rIns="0" bIns="0" rtlCol="0" anchor="b" anchorCtr="0"/>
          <a:lstStyle>
            <a:lvl1pPr algn="l">
              <a:defRPr sz="1400">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CC259C21-CE9A-4D3A-AB80-ABF8F4D8A7F2}"/>
              </a:ext>
            </a:extLst>
          </p:cNvPr>
          <p:cNvSpPr>
            <a:spLocks noGrp="1"/>
          </p:cNvSpPr>
          <p:nvPr>
            <p:ph type="sldNum" sz="quarter" idx="4"/>
          </p:nvPr>
        </p:nvSpPr>
        <p:spPr>
          <a:xfrm>
            <a:off x="381000" y="6162324"/>
            <a:ext cx="457200" cy="365125"/>
          </a:xfrm>
          <a:prstGeom prst="rect">
            <a:avLst/>
          </a:prstGeom>
        </p:spPr>
        <p:txBody>
          <a:bodyPr vert="horz" lIns="0" tIns="0" rIns="0" bIns="0" rtlCol="0" anchor="b" anchorCtr="0"/>
          <a:lstStyle>
            <a:lvl1pPr algn="l">
              <a:defRPr sz="1400">
                <a:solidFill>
                  <a:schemeClr val="accent1"/>
                </a:solidFill>
              </a:defRPr>
            </a:lvl1pPr>
          </a:lstStyle>
          <a:p>
            <a:fld id="{1A9E565A-6679-4A67-8FB7-14EA342FD6E1}" type="slidenum">
              <a:rPr lang="en-US" smtClean="0"/>
              <a:pPr/>
              <a:t>‹#›</a:t>
            </a:fld>
            <a:endParaRPr lang="en-US"/>
          </a:p>
        </p:txBody>
      </p:sp>
      <p:sp>
        <p:nvSpPr>
          <p:cNvPr id="8" name="TextBox 7">
            <a:extLst>
              <a:ext uri="{FF2B5EF4-FFF2-40B4-BE49-F238E27FC236}">
                <a16:creationId xmlns:a16="http://schemas.microsoft.com/office/drawing/2014/main" id="{6CBFBEE7-D3E7-3787-6FA6-DED9C72A2645}"/>
              </a:ext>
            </a:extLst>
          </p:cNvPr>
          <p:cNvSpPr txBox="1"/>
          <p:nvPr userDrawn="1">
            <p:extLst>
              <p:ext uri="{1162E1C5-73C7-4A58-AE30-91384D911F3F}">
                <p184:classification xmlns:p184="http://schemas.microsoft.com/office/powerpoint/2018/4/main" val="hdr"/>
              </p:ext>
            </p:extLst>
          </p:nvPr>
        </p:nvSpPr>
        <p:spPr>
          <a:xfrm>
            <a:off x="11480800" y="63500"/>
            <a:ext cx="676275" cy="152400"/>
          </a:xfrm>
          <a:prstGeom prst="rect">
            <a:avLst/>
          </a:prstGeom>
        </p:spPr>
        <p:txBody>
          <a:bodyPr horzOverflow="overflow" lIns="0" tIns="0" rIns="0" bIns="0">
            <a:spAutoFit/>
          </a:bodyPr>
          <a:lstStyle/>
          <a:p>
            <a:pPr algn="l"/>
            <a:r>
              <a:rPr lang="en-US" sz="1000">
                <a:solidFill>
                  <a:srgbClr val="000000">
                    <a:alpha val="50000"/>
                  </a:srgbClr>
                </a:solidFill>
                <a:latin typeface="Calibri" panose="020F0502020204030204" pitchFamily="34" charset="0"/>
                <a:ea typeface="Calibri" panose="020F0502020204030204" pitchFamily="34" charset="0"/>
                <a:cs typeface="Calibri" panose="020F0502020204030204" pitchFamily="34" charset="0"/>
              </a:rPr>
              <a:t>Unrestricted</a:t>
            </a:r>
          </a:p>
        </p:txBody>
      </p:sp>
    </p:spTree>
    <p:extLst>
      <p:ext uri="{BB962C8B-B14F-4D97-AF65-F5344CB8AC3E}">
        <p14:creationId xmlns:p14="http://schemas.microsoft.com/office/powerpoint/2010/main" val="3232202241"/>
      </p:ext>
    </p:extLst>
  </p:cSld>
  <p:clrMap bg1="lt1" tx1="dk1" bg2="lt2" tx2="dk2" accent1="accent1" accent2="accent2" accent3="accent3" accent4="accent4" accent5="accent5" accent6="accent6" hlink="hlink" folHlink="folHlink"/>
  <p:sldLayoutIdLst>
    <p:sldLayoutId id="2147483899" r:id="rId1"/>
    <p:sldLayoutId id="2147483650" r:id="rId2"/>
    <p:sldLayoutId id="2147483652" r:id="rId3"/>
    <p:sldLayoutId id="2147483654" r:id="rId4"/>
    <p:sldLayoutId id="2147483655" r:id="rId5"/>
    <p:sldLayoutId id="2147483791" r:id="rId6"/>
    <p:sldLayoutId id="2147483927" r:id="rId7"/>
    <p:sldLayoutId id="2147483933" r:id="rId8"/>
  </p:sldLayoutIdLst>
  <p:transition>
    <p:fade/>
  </p:transition>
  <p:hf hdr="0"/>
  <p:txStyles>
    <p:titleStyle>
      <a:lvl1pPr algn="l" defTabSz="914400" rtl="0" eaLnBrk="1" latinLnBrk="0" hangingPunct="1">
        <a:lnSpc>
          <a:spcPct val="90000"/>
        </a:lnSpc>
        <a:spcBef>
          <a:spcPct val="0"/>
        </a:spcBef>
        <a:buNone/>
        <a:defRPr sz="4400" kern="1200">
          <a:solidFill>
            <a:schemeClr val="accent1"/>
          </a:solidFill>
          <a:latin typeface="+mn-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600" kern="1200">
          <a:solidFill>
            <a:schemeClr val="tx1"/>
          </a:solidFill>
          <a:latin typeface="+mn-lt"/>
          <a:ea typeface="+mn-ea"/>
          <a:cs typeface="+mn-cs"/>
        </a:defRPr>
      </a:lvl1pPr>
      <a:lvl2pPr marL="51435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798513" indent="-228600" algn="l" defTabSz="914400" rtl="0" eaLnBrk="1" latinLnBrk="0" hangingPunct="1">
        <a:lnSpc>
          <a:spcPct val="90000"/>
        </a:lnSpc>
        <a:spcBef>
          <a:spcPts val="500"/>
        </a:spcBef>
        <a:buFont typeface="Aktiv Grotesk Medium" panose="020B0504020202020204" pitchFamily="34" charset="0"/>
        <a:buChar char="–"/>
        <a:defRPr sz="2400" kern="1200">
          <a:solidFill>
            <a:schemeClr val="tx1"/>
          </a:solidFill>
          <a:latin typeface="+mn-lt"/>
          <a:ea typeface="+mn-ea"/>
          <a:cs typeface="+mn-cs"/>
        </a:defRPr>
      </a:lvl3pPr>
      <a:lvl4pPr marL="1201738" indent="-228600" algn="l" defTabSz="914400" rtl="0" eaLnBrk="1" latinLnBrk="0" hangingPunct="1">
        <a:lnSpc>
          <a:spcPct val="90000"/>
        </a:lnSpc>
        <a:spcBef>
          <a:spcPts val="500"/>
        </a:spcBef>
        <a:buFont typeface="Aktiv Grotesk Medium" panose="020B0504020202020204" pitchFamily="34" charset="0"/>
        <a:buChar char="▪"/>
        <a:defRPr sz="240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2400" kern="1200">
          <a:solidFill>
            <a:schemeClr val="accent1"/>
          </a:solidFill>
          <a:latin typeface="+mj-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2400" kern="1200">
          <a:solidFill>
            <a:schemeClr val="accent1"/>
          </a:solidFill>
          <a:latin typeface="+mj-lt"/>
          <a:ea typeface="+mn-ea"/>
          <a:cs typeface="+mn-cs"/>
        </a:defRPr>
      </a:lvl6pPr>
      <a:lvl7pPr marL="0" indent="0" algn="l" defTabSz="914400" rtl="0" eaLnBrk="1" latinLnBrk="0" hangingPunct="1">
        <a:lnSpc>
          <a:spcPct val="90000"/>
        </a:lnSpc>
        <a:spcBef>
          <a:spcPts val="500"/>
        </a:spcBef>
        <a:buFont typeface="Arial" panose="020B0604020202020204" pitchFamily="34" charset="0"/>
        <a:buNone/>
        <a:defRPr sz="2400" kern="1200">
          <a:solidFill>
            <a:schemeClr val="accent1"/>
          </a:solidFill>
          <a:latin typeface="+mj-lt"/>
          <a:ea typeface="+mn-ea"/>
          <a:cs typeface="+mn-cs"/>
        </a:defRPr>
      </a:lvl7pPr>
      <a:lvl8pPr marL="0" indent="0" algn="l" defTabSz="914400" rtl="0" eaLnBrk="1" latinLnBrk="0" hangingPunct="1">
        <a:lnSpc>
          <a:spcPct val="90000"/>
        </a:lnSpc>
        <a:spcBef>
          <a:spcPts val="500"/>
        </a:spcBef>
        <a:buFont typeface="Arial" panose="020B0604020202020204" pitchFamily="34" charset="0"/>
        <a:buNone/>
        <a:defRPr sz="2400" kern="1200">
          <a:solidFill>
            <a:schemeClr val="accent1"/>
          </a:solidFill>
          <a:latin typeface="+mj-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2400" kern="1200">
          <a:solidFill>
            <a:schemeClr val="accent1"/>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orient="horz" pos="240" userDrawn="1">
          <p15:clr>
            <a:srgbClr val="5ACBF0"/>
          </p15:clr>
        </p15:guide>
        <p15:guide id="4" pos="240" userDrawn="1">
          <p15:clr>
            <a:srgbClr val="5ACBF0"/>
          </p15:clr>
        </p15:guide>
        <p15:guide id="5" pos="7440" userDrawn="1">
          <p15:clr>
            <a:srgbClr val="5ACBF0"/>
          </p15:clr>
        </p15:guide>
        <p15:guide id="6" pos="3720" userDrawn="1">
          <p15:clr>
            <a:srgbClr val="5ACBF0"/>
          </p15:clr>
        </p15:guide>
        <p15:guide id="7" pos="3960" userDrawn="1">
          <p15:clr>
            <a:srgbClr val="5ACBF0"/>
          </p15:clr>
        </p15:guide>
        <p15:guide id="8" orient="horz" pos="528" userDrawn="1">
          <p15:clr>
            <a:srgbClr val="5ACBF0"/>
          </p15:clr>
        </p15:guide>
        <p15:guide id="9" orient="horz" pos="936" userDrawn="1">
          <p15:clr>
            <a:srgbClr val="5ACBF0"/>
          </p15:clr>
        </p15:guide>
        <p15:guide id="10" orient="horz" pos="3624" userDrawn="1">
          <p15:clr>
            <a:srgbClr val="5ACBF0"/>
          </p15:clr>
        </p15:guide>
        <p15:guide id="11" orient="horz" pos="4080" userDrawn="1">
          <p15:clr>
            <a:srgbClr val="5ACBF0"/>
          </p15:clr>
        </p15:guide>
        <p15:guide id="12" orient="horz" pos="1200" userDrawn="1">
          <p15:clr>
            <a:srgbClr val="5ACBF0"/>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C04FEFF-E4CC-6040-BDB6-B5A69A6D5EE3}"/>
              </a:ext>
            </a:extLst>
          </p:cNvPr>
          <p:cNvSpPr>
            <a:spLocks noGrp="1"/>
          </p:cNvSpPr>
          <p:nvPr>
            <p:ph type="sldNum" sz="quarter" idx="4"/>
          </p:nvPr>
        </p:nvSpPr>
        <p:spPr>
          <a:xfrm>
            <a:off x="384000" y="6408000"/>
            <a:ext cx="720000" cy="288000"/>
          </a:xfrm>
          <a:prstGeom prst="rect">
            <a:avLst/>
          </a:prstGeom>
        </p:spPr>
        <p:txBody>
          <a:bodyPr vert="horz" lIns="0" tIns="0" rIns="0" bIns="0" rtlCol="0" anchor="ctr">
            <a:noAutofit/>
          </a:bodyPr>
          <a:lstStyle>
            <a:lvl1pPr algn="l">
              <a:defRPr sz="1200">
                <a:solidFill>
                  <a:schemeClr val="tx1"/>
                </a:solidFill>
                <a:latin typeface="Arial" panose="020B0604020202020204" pitchFamily="34" charset="0"/>
                <a:cs typeface="Arial" panose="020B0604020202020204" pitchFamily="34" charset="0"/>
              </a:defRPr>
            </a:lvl1pPr>
          </a:lstStyle>
          <a:p>
            <a:fld id="{F618B75B-45BB-9C4B-9E16-0D1DF46F8DB3}" type="slidenum">
              <a:rPr lang="en-US" smtClean="0"/>
              <a:pPr/>
              <a:t>‹#›</a:t>
            </a:fld>
            <a:endParaRPr lang="en-US"/>
          </a:p>
        </p:txBody>
      </p:sp>
      <p:sp>
        <p:nvSpPr>
          <p:cNvPr id="40" name="Text Placeholder 39">
            <a:extLst>
              <a:ext uri="{FF2B5EF4-FFF2-40B4-BE49-F238E27FC236}">
                <a16:creationId xmlns:a16="http://schemas.microsoft.com/office/drawing/2014/main" id="{A4F96C2E-79C4-9D4C-BDE7-02790CCB42E0}"/>
              </a:ext>
            </a:extLst>
          </p:cNvPr>
          <p:cNvSpPr>
            <a:spLocks noGrp="1"/>
          </p:cNvSpPr>
          <p:nvPr>
            <p:ph type="body" idx="1"/>
          </p:nvPr>
        </p:nvSpPr>
        <p:spPr>
          <a:xfrm>
            <a:off x="388800" y="1440000"/>
            <a:ext cx="11412000" cy="4248000"/>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Rectangle: Rounded Corners 9">
            <a:extLst>
              <a:ext uri="{FF2B5EF4-FFF2-40B4-BE49-F238E27FC236}">
                <a16:creationId xmlns:a16="http://schemas.microsoft.com/office/drawing/2014/main" id="{E8A08418-7D4D-4FFE-AB47-CE37CD0A9DAB}"/>
              </a:ext>
            </a:extLst>
          </p:cNvPr>
          <p:cNvSpPr/>
          <p:nvPr userDrawn="1"/>
        </p:nvSpPr>
        <p:spPr>
          <a:xfrm>
            <a:off x="1114435" y="6462353"/>
            <a:ext cx="2299928" cy="181474"/>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50" baseline="0">
                <a:solidFill>
                  <a:schemeClr val="tx1"/>
                </a:solidFill>
              </a:rPr>
              <a:t>© 2021 Copyright IATA</a:t>
            </a:r>
          </a:p>
        </p:txBody>
      </p:sp>
      <p:sp>
        <p:nvSpPr>
          <p:cNvPr id="8" name="Freeform 5">
            <a:extLst>
              <a:ext uri="{FF2B5EF4-FFF2-40B4-BE49-F238E27FC236}">
                <a16:creationId xmlns:a16="http://schemas.microsoft.com/office/drawing/2014/main" id="{FF0C7048-720A-4E58-98DB-84F31A19A371}"/>
              </a:ext>
            </a:extLst>
          </p:cNvPr>
          <p:cNvSpPr>
            <a:spLocks noChangeAspect="1" noEditPoints="1"/>
          </p:cNvSpPr>
          <p:nvPr userDrawn="1"/>
        </p:nvSpPr>
        <p:spPr bwMode="auto">
          <a:xfrm>
            <a:off x="10600800" y="6027684"/>
            <a:ext cx="1200000" cy="563616"/>
          </a:xfrm>
          <a:custGeom>
            <a:avLst/>
            <a:gdLst>
              <a:gd name="T0" fmla="*/ 971 w 1920"/>
              <a:gd name="T1" fmla="*/ 446 h 1200"/>
              <a:gd name="T2" fmla="*/ 860 w 1920"/>
              <a:gd name="T3" fmla="*/ 461 h 1200"/>
              <a:gd name="T4" fmla="*/ 971 w 1920"/>
              <a:gd name="T5" fmla="*/ 12 h 1200"/>
              <a:gd name="T6" fmla="*/ 971 w 1920"/>
              <a:gd name="T7" fmla="*/ 12 h 1200"/>
              <a:gd name="T8" fmla="*/ 950 w 1920"/>
              <a:gd name="T9" fmla="*/ 137 h 1200"/>
              <a:gd name="T10" fmla="*/ 971 w 1920"/>
              <a:gd name="T11" fmla="*/ 301 h 1200"/>
              <a:gd name="T12" fmla="*/ 971 w 1920"/>
              <a:gd name="T13" fmla="*/ 424 h 1200"/>
              <a:gd name="T14" fmla="*/ 1092 w 1920"/>
              <a:gd name="T15" fmla="*/ 451 h 1200"/>
              <a:gd name="T16" fmla="*/ 1154 w 1920"/>
              <a:gd name="T17" fmla="*/ 514 h 1200"/>
              <a:gd name="T18" fmla="*/ 1154 w 1920"/>
              <a:gd name="T19" fmla="*/ 514 h 1200"/>
              <a:gd name="T20" fmla="*/ 816 w 1920"/>
              <a:gd name="T21" fmla="*/ 301 h 1200"/>
              <a:gd name="T22" fmla="*/ 660 w 1920"/>
              <a:gd name="T23" fmla="*/ 301 h 1200"/>
              <a:gd name="T24" fmla="*/ 749 w 1920"/>
              <a:gd name="T25" fmla="*/ 500 h 1200"/>
              <a:gd name="T26" fmla="*/ 839 w 1920"/>
              <a:gd name="T27" fmla="*/ 470 h 1200"/>
              <a:gd name="T28" fmla="*/ 971 w 1920"/>
              <a:gd name="T29" fmla="*/ 158 h 1200"/>
              <a:gd name="T30" fmla="*/ 1071 w 1920"/>
              <a:gd name="T31" fmla="*/ 139 h 1200"/>
              <a:gd name="T32" fmla="*/ 1127 w 1920"/>
              <a:gd name="T33" fmla="*/ 280 h 1200"/>
              <a:gd name="T34" fmla="*/ 1260 w 1920"/>
              <a:gd name="T35" fmla="*/ 280 h 1200"/>
              <a:gd name="T36" fmla="*/ 990 w 1920"/>
              <a:gd name="T37" fmla="*/ 0 h 1200"/>
              <a:gd name="T38" fmla="*/ 950 w 1920"/>
              <a:gd name="T39" fmla="*/ 280 h 1200"/>
              <a:gd name="T40" fmla="*/ 950 w 1920"/>
              <a:gd name="T41" fmla="*/ 158 h 1200"/>
              <a:gd name="T42" fmla="*/ 829 w 1920"/>
              <a:gd name="T43" fmla="*/ 131 h 1200"/>
              <a:gd name="T44" fmla="*/ 765 w 1920"/>
              <a:gd name="T45" fmla="*/ 67 h 1200"/>
              <a:gd name="T46" fmla="*/ 765 w 1920"/>
              <a:gd name="T47" fmla="*/ 67 h 1200"/>
              <a:gd name="T48" fmla="*/ 849 w 1920"/>
              <a:gd name="T49" fmla="*/ 646 h 1200"/>
              <a:gd name="T50" fmla="*/ 282 w 1920"/>
              <a:gd name="T51" fmla="*/ 671 h 1200"/>
              <a:gd name="T52" fmla="*/ 289 w 1920"/>
              <a:gd name="T53" fmla="*/ 650 h 1200"/>
              <a:gd name="T54" fmla="*/ 565 w 1920"/>
              <a:gd name="T55" fmla="*/ 556 h 1200"/>
              <a:gd name="T56" fmla="*/ 515 w 1920"/>
              <a:gd name="T57" fmla="*/ 483 h 1200"/>
              <a:gd name="T58" fmla="*/ 0 w 1920"/>
              <a:gd name="T59" fmla="*/ 388 h 1200"/>
              <a:gd name="T60" fmla="*/ 1071 w 1920"/>
              <a:gd name="T61" fmla="*/ 646 h 1200"/>
              <a:gd name="T62" fmla="*/ 1638 w 1920"/>
              <a:gd name="T63" fmla="*/ 671 h 1200"/>
              <a:gd name="T64" fmla="*/ 1631 w 1920"/>
              <a:gd name="T65" fmla="*/ 650 h 1200"/>
              <a:gd name="T66" fmla="*/ 1355 w 1920"/>
              <a:gd name="T67" fmla="*/ 556 h 1200"/>
              <a:gd name="T68" fmla="*/ 1405 w 1920"/>
              <a:gd name="T69" fmla="*/ 483 h 1200"/>
              <a:gd name="T70" fmla="*/ 1920 w 1920"/>
              <a:gd name="T71" fmla="*/ 388 h 1200"/>
              <a:gd name="T72" fmla="*/ 1563 w 1920"/>
              <a:gd name="T73" fmla="*/ 819 h 1200"/>
              <a:gd name="T74" fmla="*/ 1518 w 1920"/>
              <a:gd name="T75" fmla="*/ 1155 h 1200"/>
              <a:gd name="T76" fmla="*/ 1245 w 1920"/>
              <a:gd name="T77" fmla="*/ 1200 h 1200"/>
              <a:gd name="T78" fmla="*/ 1483 w 1920"/>
              <a:gd name="T79" fmla="*/ 936 h 1200"/>
              <a:gd name="T80" fmla="*/ 1038 w 1920"/>
              <a:gd name="T81" fmla="*/ 914 h 1200"/>
              <a:gd name="T82" fmla="*/ 1289 w 1920"/>
              <a:gd name="T83" fmla="*/ 817 h 1200"/>
              <a:gd name="T84" fmla="*/ 1120 w 1920"/>
              <a:gd name="T85" fmla="*/ 1200 h 1200"/>
              <a:gd name="T86" fmla="*/ 672 w 1920"/>
              <a:gd name="T87" fmla="*/ 819 h 1200"/>
              <a:gd name="T88" fmla="*/ 759 w 1920"/>
              <a:gd name="T89" fmla="*/ 1200 h 1200"/>
              <a:gd name="T90" fmla="*/ 606 w 1920"/>
              <a:gd name="T91" fmla="*/ 1200 h 1200"/>
              <a:gd name="T92" fmla="*/ 739 w 1920"/>
              <a:gd name="T93" fmla="*/ 1075 h 1200"/>
              <a:gd name="T94" fmla="*/ 273 w 1920"/>
              <a:gd name="T95" fmla="*/ 1200 h 1200"/>
              <a:gd name="T96" fmla="*/ 401 w 1920"/>
              <a:gd name="T97" fmla="*/ 1200 h 1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920" h="1200">
                <a:moveTo>
                  <a:pt x="971" y="571"/>
                </a:moveTo>
                <a:cubicBezTo>
                  <a:pt x="1007" y="542"/>
                  <a:pt x="1039" y="503"/>
                  <a:pt x="1060" y="461"/>
                </a:cubicBezTo>
                <a:cubicBezTo>
                  <a:pt x="1032" y="452"/>
                  <a:pt x="1001" y="446"/>
                  <a:pt x="971" y="446"/>
                </a:cubicBezTo>
                <a:lnTo>
                  <a:pt x="971" y="571"/>
                </a:lnTo>
                <a:close/>
                <a:moveTo>
                  <a:pt x="950" y="569"/>
                </a:moveTo>
                <a:cubicBezTo>
                  <a:pt x="913" y="542"/>
                  <a:pt x="881" y="503"/>
                  <a:pt x="860" y="461"/>
                </a:cubicBezTo>
                <a:cubicBezTo>
                  <a:pt x="888" y="451"/>
                  <a:pt x="919" y="446"/>
                  <a:pt x="950" y="446"/>
                </a:cubicBezTo>
                <a:lnTo>
                  <a:pt x="950" y="569"/>
                </a:lnTo>
                <a:close/>
                <a:moveTo>
                  <a:pt x="971" y="12"/>
                </a:moveTo>
                <a:cubicBezTo>
                  <a:pt x="1007" y="41"/>
                  <a:pt x="1039" y="79"/>
                  <a:pt x="1060" y="120"/>
                </a:cubicBezTo>
                <a:cubicBezTo>
                  <a:pt x="1032" y="130"/>
                  <a:pt x="1001" y="137"/>
                  <a:pt x="971" y="137"/>
                </a:cubicBezTo>
                <a:lnTo>
                  <a:pt x="971" y="12"/>
                </a:lnTo>
                <a:close/>
                <a:moveTo>
                  <a:pt x="950" y="12"/>
                </a:moveTo>
                <a:cubicBezTo>
                  <a:pt x="913" y="41"/>
                  <a:pt x="881" y="80"/>
                  <a:pt x="860" y="120"/>
                </a:cubicBezTo>
                <a:cubicBezTo>
                  <a:pt x="888" y="129"/>
                  <a:pt x="919" y="137"/>
                  <a:pt x="950" y="137"/>
                </a:cubicBezTo>
                <a:lnTo>
                  <a:pt x="950" y="12"/>
                </a:lnTo>
                <a:close/>
                <a:moveTo>
                  <a:pt x="971" y="424"/>
                </a:moveTo>
                <a:cubicBezTo>
                  <a:pt x="971" y="301"/>
                  <a:pt x="971" y="301"/>
                  <a:pt x="971" y="301"/>
                </a:cubicBezTo>
                <a:cubicBezTo>
                  <a:pt x="1104" y="301"/>
                  <a:pt x="1104" y="301"/>
                  <a:pt x="1104" y="301"/>
                </a:cubicBezTo>
                <a:cubicBezTo>
                  <a:pt x="1104" y="350"/>
                  <a:pt x="1092" y="398"/>
                  <a:pt x="1071" y="443"/>
                </a:cubicBezTo>
                <a:cubicBezTo>
                  <a:pt x="1040" y="432"/>
                  <a:pt x="1004" y="424"/>
                  <a:pt x="971" y="424"/>
                </a:cubicBezTo>
                <a:moveTo>
                  <a:pt x="1260" y="301"/>
                </a:moveTo>
                <a:cubicBezTo>
                  <a:pt x="1127" y="301"/>
                  <a:pt x="1127" y="301"/>
                  <a:pt x="1127" y="301"/>
                </a:cubicBezTo>
                <a:cubicBezTo>
                  <a:pt x="1125" y="355"/>
                  <a:pt x="1114" y="403"/>
                  <a:pt x="1092" y="451"/>
                </a:cubicBezTo>
                <a:cubicBezTo>
                  <a:pt x="1120" y="464"/>
                  <a:pt x="1146" y="480"/>
                  <a:pt x="1171" y="500"/>
                </a:cubicBezTo>
                <a:cubicBezTo>
                  <a:pt x="1225" y="447"/>
                  <a:pt x="1257" y="375"/>
                  <a:pt x="1260" y="301"/>
                </a:cubicBezTo>
                <a:moveTo>
                  <a:pt x="1154" y="514"/>
                </a:moveTo>
                <a:cubicBezTo>
                  <a:pt x="1133" y="496"/>
                  <a:pt x="1107" y="480"/>
                  <a:pt x="1081" y="470"/>
                </a:cubicBezTo>
                <a:cubicBezTo>
                  <a:pt x="1057" y="513"/>
                  <a:pt x="1028" y="549"/>
                  <a:pt x="990" y="582"/>
                </a:cubicBezTo>
                <a:cubicBezTo>
                  <a:pt x="1051" y="574"/>
                  <a:pt x="1107" y="552"/>
                  <a:pt x="1154" y="514"/>
                </a:cubicBezTo>
                <a:moveTo>
                  <a:pt x="950" y="424"/>
                </a:moveTo>
                <a:cubicBezTo>
                  <a:pt x="950" y="301"/>
                  <a:pt x="950" y="301"/>
                  <a:pt x="950" y="301"/>
                </a:cubicBezTo>
                <a:cubicBezTo>
                  <a:pt x="816" y="301"/>
                  <a:pt x="816" y="301"/>
                  <a:pt x="816" y="301"/>
                </a:cubicBezTo>
                <a:cubicBezTo>
                  <a:pt x="817" y="350"/>
                  <a:pt x="828" y="399"/>
                  <a:pt x="849" y="443"/>
                </a:cubicBezTo>
                <a:cubicBezTo>
                  <a:pt x="881" y="432"/>
                  <a:pt x="915" y="424"/>
                  <a:pt x="950" y="424"/>
                </a:cubicBezTo>
                <a:moveTo>
                  <a:pt x="660" y="301"/>
                </a:moveTo>
                <a:cubicBezTo>
                  <a:pt x="793" y="301"/>
                  <a:pt x="793" y="301"/>
                  <a:pt x="793" y="301"/>
                </a:cubicBezTo>
                <a:cubicBezTo>
                  <a:pt x="796" y="355"/>
                  <a:pt x="808" y="402"/>
                  <a:pt x="829" y="451"/>
                </a:cubicBezTo>
                <a:cubicBezTo>
                  <a:pt x="800" y="464"/>
                  <a:pt x="774" y="480"/>
                  <a:pt x="749" y="500"/>
                </a:cubicBezTo>
                <a:cubicBezTo>
                  <a:pt x="695" y="447"/>
                  <a:pt x="664" y="377"/>
                  <a:pt x="660" y="301"/>
                </a:cubicBezTo>
                <a:moveTo>
                  <a:pt x="765" y="514"/>
                </a:moveTo>
                <a:cubicBezTo>
                  <a:pt x="788" y="497"/>
                  <a:pt x="813" y="479"/>
                  <a:pt x="839" y="470"/>
                </a:cubicBezTo>
                <a:cubicBezTo>
                  <a:pt x="863" y="513"/>
                  <a:pt x="892" y="549"/>
                  <a:pt x="930" y="582"/>
                </a:cubicBezTo>
                <a:cubicBezTo>
                  <a:pt x="869" y="574"/>
                  <a:pt x="812" y="552"/>
                  <a:pt x="765" y="514"/>
                </a:cubicBezTo>
                <a:moveTo>
                  <a:pt x="971" y="158"/>
                </a:moveTo>
                <a:cubicBezTo>
                  <a:pt x="971" y="280"/>
                  <a:pt x="971" y="280"/>
                  <a:pt x="971" y="280"/>
                </a:cubicBezTo>
                <a:cubicBezTo>
                  <a:pt x="1104" y="280"/>
                  <a:pt x="1104" y="280"/>
                  <a:pt x="1104" y="280"/>
                </a:cubicBezTo>
                <a:cubicBezTo>
                  <a:pt x="1104" y="231"/>
                  <a:pt x="1092" y="184"/>
                  <a:pt x="1071" y="139"/>
                </a:cubicBezTo>
                <a:cubicBezTo>
                  <a:pt x="1039" y="150"/>
                  <a:pt x="1005" y="157"/>
                  <a:pt x="971" y="158"/>
                </a:cubicBezTo>
                <a:moveTo>
                  <a:pt x="1260" y="280"/>
                </a:moveTo>
                <a:cubicBezTo>
                  <a:pt x="1127" y="280"/>
                  <a:pt x="1127" y="280"/>
                  <a:pt x="1127" y="280"/>
                </a:cubicBezTo>
                <a:cubicBezTo>
                  <a:pt x="1125" y="227"/>
                  <a:pt x="1113" y="178"/>
                  <a:pt x="1092" y="131"/>
                </a:cubicBezTo>
                <a:cubicBezTo>
                  <a:pt x="1120" y="118"/>
                  <a:pt x="1147" y="102"/>
                  <a:pt x="1171" y="82"/>
                </a:cubicBezTo>
                <a:cubicBezTo>
                  <a:pt x="1228" y="138"/>
                  <a:pt x="1257" y="207"/>
                  <a:pt x="1260" y="280"/>
                </a:cubicBezTo>
                <a:moveTo>
                  <a:pt x="1154" y="67"/>
                </a:moveTo>
                <a:cubicBezTo>
                  <a:pt x="1133" y="86"/>
                  <a:pt x="1107" y="103"/>
                  <a:pt x="1081" y="113"/>
                </a:cubicBezTo>
                <a:cubicBezTo>
                  <a:pt x="1057" y="68"/>
                  <a:pt x="1028" y="33"/>
                  <a:pt x="990" y="0"/>
                </a:cubicBezTo>
                <a:cubicBezTo>
                  <a:pt x="1051" y="7"/>
                  <a:pt x="1107" y="30"/>
                  <a:pt x="1154" y="67"/>
                </a:cubicBezTo>
                <a:moveTo>
                  <a:pt x="950" y="158"/>
                </a:moveTo>
                <a:cubicBezTo>
                  <a:pt x="950" y="280"/>
                  <a:pt x="950" y="280"/>
                  <a:pt x="950" y="280"/>
                </a:cubicBezTo>
                <a:cubicBezTo>
                  <a:pt x="816" y="280"/>
                  <a:pt x="816" y="280"/>
                  <a:pt x="816" y="280"/>
                </a:cubicBezTo>
                <a:cubicBezTo>
                  <a:pt x="817" y="232"/>
                  <a:pt x="828" y="183"/>
                  <a:pt x="849" y="139"/>
                </a:cubicBezTo>
                <a:cubicBezTo>
                  <a:pt x="881" y="150"/>
                  <a:pt x="915" y="157"/>
                  <a:pt x="950" y="158"/>
                </a:cubicBezTo>
                <a:moveTo>
                  <a:pt x="660" y="280"/>
                </a:moveTo>
                <a:cubicBezTo>
                  <a:pt x="793" y="280"/>
                  <a:pt x="793" y="280"/>
                  <a:pt x="793" y="280"/>
                </a:cubicBezTo>
                <a:cubicBezTo>
                  <a:pt x="796" y="227"/>
                  <a:pt x="808" y="179"/>
                  <a:pt x="829" y="131"/>
                </a:cubicBezTo>
                <a:cubicBezTo>
                  <a:pt x="800" y="118"/>
                  <a:pt x="774" y="103"/>
                  <a:pt x="749" y="82"/>
                </a:cubicBezTo>
                <a:cubicBezTo>
                  <a:pt x="694" y="136"/>
                  <a:pt x="664" y="205"/>
                  <a:pt x="660" y="280"/>
                </a:cubicBezTo>
                <a:moveTo>
                  <a:pt x="765" y="67"/>
                </a:moveTo>
                <a:cubicBezTo>
                  <a:pt x="788" y="86"/>
                  <a:pt x="812" y="103"/>
                  <a:pt x="839" y="113"/>
                </a:cubicBezTo>
                <a:cubicBezTo>
                  <a:pt x="862" y="69"/>
                  <a:pt x="893" y="32"/>
                  <a:pt x="930" y="0"/>
                </a:cubicBezTo>
                <a:cubicBezTo>
                  <a:pt x="869" y="7"/>
                  <a:pt x="813" y="30"/>
                  <a:pt x="765" y="67"/>
                </a:cubicBezTo>
                <a:moveTo>
                  <a:pt x="0" y="388"/>
                </a:moveTo>
                <a:cubicBezTo>
                  <a:pt x="600" y="388"/>
                  <a:pt x="600" y="388"/>
                  <a:pt x="600" y="388"/>
                </a:cubicBezTo>
                <a:cubicBezTo>
                  <a:pt x="622" y="495"/>
                  <a:pt x="698" y="584"/>
                  <a:pt x="849" y="646"/>
                </a:cubicBezTo>
                <a:cubicBezTo>
                  <a:pt x="832" y="697"/>
                  <a:pt x="773" y="744"/>
                  <a:pt x="712" y="744"/>
                </a:cubicBezTo>
                <a:cubicBezTo>
                  <a:pt x="387" y="744"/>
                  <a:pt x="387" y="744"/>
                  <a:pt x="387" y="744"/>
                </a:cubicBezTo>
                <a:cubicBezTo>
                  <a:pt x="337" y="744"/>
                  <a:pt x="298" y="703"/>
                  <a:pt x="282" y="671"/>
                </a:cubicBezTo>
                <a:cubicBezTo>
                  <a:pt x="613" y="671"/>
                  <a:pt x="613" y="671"/>
                  <a:pt x="613" y="671"/>
                </a:cubicBezTo>
                <a:cubicBezTo>
                  <a:pt x="633" y="668"/>
                  <a:pt x="634" y="652"/>
                  <a:pt x="614" y="650"/>
                </a:cubicBezTo>
                <a:cubicBezTo>
                  <a:pt x="289" y="650"/>
                  <a:pt x="289" y="650"/>
                  <a:pt x="289" y="650"/>
                </a:cubicBezTo>
                <a:cubicBezTo>
                  <a:pt x="247" y="650"/>
                  <a:pt x="209" y="615"/>
                  <a:pt x="187" y="577"/>
                </a:cubicBezTo>
                <a:cubicBezTo>
                  <a:pt x="565" y="577"/>
                  <a:pt x="565" y="577"/>
                  <a:pt x="565" y="577"/>
                </a:cubicBezTo>
                <a:cubicBezTo>
                  <a:pt x="584" y="574"/>
                  <a:pt x="584" y="558"/>
                  <a:pt x="565" y="556"/>
                </a:cubicBezTo>
                <a:cubicBezTo>
                  <a:pt x="184" y="556"/>
                  <a:pt x="184" y="556"/>
                  <a:pt x="184" y="556"/>
                </a:cubicBezTo>
                <a:cubicBezTo>
                  <a:pt x="146" y="556"/>
                  <a:pt x="111" y="512"/>
                  <a:pt x="96" y="483"/>
                </a:cubicBezTo>
                <a:cubicBezTo>
                  <a:pt x="515" y="483"/>
                  <a:pt x="515" y="483"/>
                  <a:pt x="515" y="483"/>
                </a:cubicBezTo>
                <a:cubicBezTo>
                  <a:pt x="536" y="480"/>
                  <a:pt x="536" y="461"/>
                  <a:pt x="515" y="460"/>
                </a:cubicBezTo>
                <a:cubicBezTo>
                  <a:pt x="89" y="460"/>
                  <a:pt x="89" y="460"/>
                  <a:pt x="89" y="460"/>
                </a:cubicBezTo>
                <a:cubicBezTo>
                  <a:pt x="55" y="460"/>
                  <a:pt x="23" y="425"/>
                  <a:pt x="0" y="388"/>
                </a:cubicBezTo>
                <a:moveTo>
                  <a:pt x="1920" y="388"/>
                </a:moveTo>
                <a:cubicBezTo>
                  <a:pt x="1320" y="388"/>
                  <a:pt x="1320" y="388"/>
                  <a:pt x="1320" y="388"/>
                </a:cubicBezTo>
                <a:cubicBezTo>
                  <a:pt x="1298" y="495"/>
                  <a:pt x="1222" y="584"/>
                  <a:pt x="1071" y="646"/>
                </a:cubicBezTo>
                <a:cubicBezTo>
                  <a:pt x="1088" y="697"/>
                  <a:pt x="1147" y="744"/>
                  <a:pt x="1208" y="744"/>
                </a:cubicBezTo>
                <a:cubicBezTo>
                  <a:pt x="1533" y="744"/>
                  <a:pt x="1533" y="744"/>
                  <a:pt x="1533" y="744"/>
                </a:cubicBezTo>
                <a:cubicBezTo>
                  <a:pt x="1583" y="744"/>
                  <a:pt x="1622" y="703"/>
                  <a:pt x="1638" y="671"/>
                </a:cubicBezTo>
                <a:cubicBezTo>
                  <a:pt x="1307" y="671"/>
                  <a:pt x="1307" y="671"/>
                  <a:pt x="1307" y="671"/>
                </a:cubicBezTo>
                <a:cubicBezTo>
                  <a:pt x="1287" y="668"/>
                  <a:pt x="1286" y="652"/>
                  <a:pt x="1306" y="650"/>
                </a:cubicBezTo>
                <a:cubicBezTo>
                  <a:pt x="1631" y="650"/>
                  <a:pt x="1631" y="650"/>
                  <a:pt x="1631" y="650"/>
                </a:cubicBezTo>
                <a:cubicBezTo>
                  <a:pt x="1673" y="650"/>
                  <a:pt x="1711" y="615"/>
                  <a:pt x="1733" y="577"/>
                </a:cubicBezTo>
                <a:cubicBezTo>
                  <a:pt x="1355" y="577"/>
                  <a:pt x="1355" y="577"/>
                  <a:pt x="1355" y="577"/>
                </a:cubicBezTo>
                <a:cubicBezTo>
                  <a:pt x="1336" y="574"/>
                  <a:pt x="1336" y="558"/>
                  <a:pt x="1355" y="556"/>
                </a:cubicBezTo>
                <a:cubicBezTo>
                  <a:pt x="1736" y="556"/>
                  <a:pt x="1736" y="556"/>
                  <a:pt x="1736" y="556"/>
                </a:cubicBezTo>
                <a:cubicBezTo>
                  <a:pt x="1774" y="556"/>
                  <a:pt x="1809" y="512"/>
                  <a:pt x="1824" y="483"/>
                </a:cubicBezTo>
                <a:cubicBezTo>
                  <a:pt x="1405" y="483"/>
                  <a:pt x="1405" y="483"/>
                  <a:pt x="1405" y="483"/>
                </a:cubicBezTo>
                <a:cubicBezTo>
                  <a:pt x="1384" y="480"/>
                  <a:pt x="1384" y="461"/>
                  <a:pt x="1405" y="460"/>
                </a:cubicBezTo>
                <a:cubicBezTo>
                  <a:pt x="1831" y="460"/>
                  <a:pt x="1831" y="460"/>
                  <a:pt x="1831" y="460"/>
                </a:cubicBezTo>
                <a:cubicBezTo>
                  <a:pt x="1865" y="460"/>
                  <a:pt x="1897" y="425"/>
                  <a:pt x="1920" y="388"/>
                </a:cubicBezTo>
                <a:moveTo>
                  <a:pt x="1245" y="1200"/>
                </a:moveTo>
                <a:cubicBezTo>
                  <a:pt x="1437" y="819"/>
                  <a:pt x="1437" y="819"/>
                  <a:pt x="1437" y="819"/>
                </a:cubicBezTo>
                <a:cubicBezTo>
                  <a:pt x="1563" y="819"/>
                  <a:pt x="1563" y="819"/>
                  <a:pt x="1563" y="819"/>
                </a:cubicBezTo>
                <a:cubicBezTo>
                  <a:pt x="1643" y="1200"/>
                  <a:pt x="1643" y="1200"/>
                  <a:pt x="1643" y="1200"/>
                </a:cubicBezTo>
                <a:cubicBezTo>
                  <a:pt x="1523" y="1200"/>
                  <a:pt x="1523" y="1200"/>
                  <a:pt x="1523" y="1200"/>
                </a:cubicBezTo>
                <a:cubicBezTo>
                  <a:pt x="1518" y="1155"/>
                  <a:pt x="1518" y="1155"/>
                  <a:pt x="1518" y="1155"/>
                </a:cubicBezTo>
                <a:cubicBezTo>
                  <a:pt x="1392" y="1155"/>
                  <a:pt x="1392" y="1155"/>
                  <a:pt x="1392" y="1155"/>
                </a:cubicBezTo>
                <a:cubicBezTo>
                  <a:pt x="1371" y="1200"/>
                  <a:pt x="1371" y="1200"/>
                  <a:pt x="1371" y="1200"/>
                </a:cubicBezTo>
                <a:lnTo>
                  <a:pt x="1245" y="1200"/>
                </a:lnTo>
                <a:close/>
                <a:moveTo>
                  <a:pt x="1423" y="1075"/>
                </a:moveTo>
                <a:cubicBezTo>
                  <a:pt x="1504" y="1075"/>
                  <a:pt x="1504" y="1075"/>
                  <a:pt x="1504" y="1075"/>
                </a:cubicBezTo>
                <a:cubicBezTo>
                  <a:pt x="1483" y="936"/>
                  <a:pt x="1483" y="936"/>
                  <a:pt x="1483" y="936"/>
                </a:cubicBezTo>
                <a:lnTo>
                  <a:pt x="1423" y="1075"/>
                </a:lnTo>
                <a:close/>
                <a:moveTo>
                  <a:pt x="994" y="1200"/>
                </a:moveTo>
                <a:cubicBezTo>
                  <a:pt x="1038" y="914"/>
                  <a:pt x="1038" y="914"/>
                  <a:pt x="1038" y="914"/>
                </a:cubicBezTo>
                <a:cubicBezTo>
                  <a:pt x="927" y="914"/>
                  <a:pt x="927" y="914"/>
                  <a:pt x="927" y="914"/>
                </a:cubicBezTo>
                <a:cubicBezTo>
                  <a:pt x="946" y="817"/>
                  <a:pt x="946" y="817"/>
                  <a:pt x="946" y="817"/>
                </a:cubicBezTo>
                <a:cubicBezTo>
                  <a:pt x="1289" y="817"/>
                  <a:pt x="1289" y="817"/>
                  <a:pt x="1289" y="817"/>
                </a:cubicBezTo>
                <a:cubicBezTo>
                  <a:pt x="1269" y="914"/>
                  <a:pt x="1269" y="914"/>
                  <a:pt x="1269" y="914"/>
                </a:cubicBezTo>
                <a:cubicBezTo>
                  <a:pt x="1163" y="914"/>
                  <a:pt x="1163" y="914"/>
                  <a:pt x="1163" y="914"/>
                </a:cubicBezTo>
                <a:cubicBezTo>
                  <a:pt x="1120" y="1200"/>
                  <a:pt x="1120" y="1200"/>
                  <a:pt x="1120" y="1200"/>
                </a:cubicBezTo>
                <a:lnTo>
                  <a:pt x="994" y="1200"/>
                </a:lnTo>
                <a:close/>
                <a:moveTo>
                  <a:pt x="479" y="1200"/>
                </a:moveTo>
                <a:cubicBezTo>
                  <a:pt x="672" y="819"/>
                  <a:pt x="672" y="819"/>
                  <a:pt x="672" y="819"/>
                </a:cubicBezTo>
                <a:cubicBezTo>
                  <a:pt x="798" y="819"/>
                  <a:pt x="798" y="819"/>
                  <a:pt x="798" y="819"/>
                </a:cubicBezTo>
                <a:cubicBezTo>
                  <a:pt x="877" y="1200"/>
                  <a:pt x="877" y="1200"/>
                  <a:pt x="877" y="1200"/>
                </a:cubicBezTo>
                <a:cubicBezTo>
                  <a:pt x="759" y="1200"/>
                  <a:pt x="759" y="1200"/>
                  <a:pt x="759" y="1200"/>
                </a:cubicBezTo>
                <a:cubicBezTo>
                  <a:pt x="752" y="1155"/>
                  <a:pt x="752" y="1155"/>
                  <a:pt x="752" y="1155"/>
                </a:cubicBezTo>
                <a:cubicBezTo>
                  <a:pt x="626" y="1155"/>
                  <a:pt x="626" y="1155"/>
                  <a:pt x="626" y="1155"/>
                </a:cubicBezTo>
                <a:cubicBezTo>
                  <a:pt x="606" y="1200"/>
                  <a:pt x="606" y="1200"/>
                  <a:pt x="606" y="1200"/>
                </a:cubicBezTo>
                <a:lnTo>
                  <a:pt x="479" y="1200"/>
                </a:lnTo>
                <a:close/>
                <a:moveTo>
                  <a:pt x="657" y="1075"/>
                </a:moveTo>
                <a:cubicBezTo>
                  <a:pt x="739" y="1075"/>
                  <a:pt x="739" y="1075"/>
                  <a:pt x="739" y="1075"/>
                </a:cubicBezTo>
                <a:cubicBezTo>
                  <a:pt x="717" y="936"/>
                  <a:pt x="717" y="936"/>
                  <a:pt x="717" y="936"/>
                </a:cubicBezTo>
                <a:lnTo>
                  <a:pt x="657" y="1075"/>
                </a:lnTo>
                <a:close/>
                <a:moveTo>
                  <a:pt x="273" y="1200"/>
                </a:moveTo>
                <a:cubicBezTo>
                  <a:pt x="351" y="819"/>
                  <a:pt x="351" y="819"/>
                  <a:pt x="351" y="819"/>
                </a:cubicBezTo>
                <a:cubicBezTo>
                  <a:pt x="479" y="819"/>
                  <a:pt x="479" y="819"/>
                  <a:pt x="479" y="819"/>
                </a:cubicBezTo>
                <a:cubicBezTo>
                  <a:pt x="401" y="1200"/>
                  <a:pt x="401" y="1200"/>
                  <a:pt x="401" y="1200"/>
                </a:cubicBezTo>
                <a:lnTo>
                  <a:pt x="273" y="120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GB" sz="180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FC0D9924-A6CB-BEBA-4766-45D56BDC2989}"/>
              </a:ext>
            </a:extLst>
          </p:cNvPr>
          <p:cNvSpPr txBox="1"/>
          <p:nvPr userDrawn="1">
            <p:extLst>
              <p:ext uri="{1162E1C5-73C7-4A58-AE30-91384D911F3F}">
                <p184:classification xmlns:p184="http://schemas.microsoft.com/office/powerpoint/2018/4/main" val="hdr"/>
              </p:ext>
            </p:extLst>
          </p:nvPr>
        </p:nvSpPr>
        <p:spPr>
          <a:xfrm>
            <a:off x="11480800" y="63500"/>
            <a:ext cx="676275" cy="152400"/>
          </a:xfrm>
          <a:prstGeom prst="rect">
            <a:avLst/>
          </a:prstGeom>
        </p:spPr>
        <p:txBody>
          <a:bodyPr horzOverflow="overflow" lIns="0" tIns="0" rIns="0" bIns="0">
            <a:spAutoFit/>
          </a:bodyPr>
          <a:lstStyle/>
          <a:p>
            <a:pPr algn="l"/>
            <a:r>
              <a:rPr lang="en-US" sz="1000">
                <a:solidFill>
                  <a:srgbClr val="000000">
                    <a:alpha val="50000"/>
                  </a:srgbClr>
                </a:solidFill>
                <a:latin typeface="Calibri" panose="020F0502020204030204" pitchFamily="34" charset="0"/>
                <a:ea typeface="Calibri" panose="020F0502020204030204" pitchFamily="34" charset="0"/>
                <a:cs typeface="Calibri" panose="020F0502020204030204" pitchFamily="34" charset="0"/>
              </a:rPr>
              <a:t>Unrestricted</a:t>
            </a:r>
          </a:p>
        </p:txBody>
      </p:sp>
    </p:spTree>
    <p:extLst>
      <p:ext uri="{BB962C8B-B14F-4D97-AF65-F5344CB8AC3E}">
        <p14:creationId xmlns:p14="http://schemas.microsoft.com/office/powerpoint/2010/main" val="1850961162"/>
      </p:ext>
    </p:extLst>
  </p:cSld>
  <p:clrMap bg1="lt1" tx1="dk1" bg2="lt2" tx2="dk2" accent1="accent1" accent2="accent2" accent3="accent3" accent4="accent4" accent5="accent5" accent6="accent6" hlink="hlink" folHlink="folHlink"/>
  <p:sldLayoutIdLst>
    <p:sldLayoutId id="2147483906" r:id="rId1"/>
    <p:sldLayoutId id="2147483907" r:id="rId2"/>
    <p:sldLayoutId id="2147483908" r:id="rId3"/>
    <p:sldLayoutId id="2147483909" r:id="rId4"/>
    <p:sldLayoutId id="2147483910" r:id="rId5"/>
    <p:sldLayoutId id="2147483911" r:id="rId6"/>
    <p:sldLayoutId id="2147483912" r:id="rId7"/>
    <p:sldLayoutId id="2147483913" r:id="rId8"/>
    <p:sldLayoutId id="2147483914" r:id="rId9"/>
  </p:sldLayoutIdLst>
  <p:transition>
    <p:fade/>
  </p:transition>
  <p:hf hdr="0" ftr="0" dt="0"/>
  <p:txStyles>
    <p:titleStyle>
      <a:lvl1pPr algn="l" defTabSz="914377" rtl="0" eaLnBrk="1" latinLnBrk="0" hangingPunct="1">
        <a:lnSpc>
          <a:spcPct val="90000"/>
        </a:lnSpc>
        <a:spcBef>
          <a:spcPct val="0"/>
        </a:spcBef>
        <a:buNone/>
        <a:defRPr sz="4000" b="0" i="0" kern="1200" spc="-51" baseline="0">
          <a:solidFill>
            <a:schemeClr val="tx1"/>
          </a:solidFill>
          <a:latin typeface="Arial" panose="020B0604020202020204" pitchFamily="34" charset="0"/>
          <a:ea typeface="+mj-ea"/>
          <a:cs typeface="Arial" panose="020B0604020202020204" pitchFamily="34" charset="0"/>
        </a:defRPr>
      </a:lvl1pPr>
    </p:titleStyle>
    <p:bodyStyle>
      <a:lvl1pPr marL="0" indent="0" algn="l" defTabSz="914377" rtl="0" eaLnBrk="1" latinLnBrk="0" hangingPunct="1">
        <a:lnSpc>
          <a:spcPct val="100000"/>
        </a:lnSpc>
        <a:spcBef>
          <a:spcPts val="0"/>
        </a:spcBef>
        <a:spcAft>
          <a:spcPts val="1500"/>
        </a:spcAft>
        <a:buFont typeface="Arial" panose="020B0604020202020204" pitchFamily="34" charset="0"/>
        <a:buNone/>
        <a:defRPr sz="2400" kern="1200">
          <a:solidFill>
            <a:schemeClr val="tx2"/>
          </a:solidFill>
          <a:latin typeface="Arial" panose="020B0604020202020204" pitchFamily="34" charset="0"/>
          <a:ea typeface="+mn-ea"/>
          <a:cs typeface="Arial" panose="020B0604020202020204" pitchFamily="34" charset="0"/>
        </a:defRPr>
      </a:lvl1pPr>
      <a:lvl2pPr marL="143996" indent="-143996" algn="l" defTabSz="914377" rtl="0" eaLnBrk="1" latinLnBrk="0" hangingPunct="1">
        <a:lnSpc>
          <a:spcPct val="100000"/>
        </a:lnSpc>
        <a:spcBef>
          <a:spcPts val="0"/>
        </a:spcBef>
        <a:spcAft>
          <a:spcPts val="700"/>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287993" indent="-143996" algn="l" defTabSz="914377" rtl="0" eaLnBrk="1" latinLnBrk="0" hangingPunct="1">
        <a:lnSpc>
          <a:spcPct val="100000"/>
        </a:lnSpc>
        <a:spcBef>
          <a:spcPts val="0"/>
        </a:spcBef>
        <a:spcAft>
          <a:spcPts val="700"/>
        </a:spcAft>
        <a:buSzPct val="110000"/>
        <a:buFont typeface="Aktiv Grotesk" panose="020B05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431989" indent="-143996" algn="l" defTabSz="914377" rtl="0" eaLnBrk="1" latinLnBrk="0" hangingPunct="1">
        <a:lnSpc>
          <a:spcPct val="100000"/>
        </a:lnSpc>
        <a:spcBef>
          <a:spcPts val="0"/>
        </a:spcBef>
        <a:spcAft>
          <a:spcPts val="700"/>
        </a:spcAft>
        <a:buSzPct val="110000"/>
        <a:buFont typeface="Aktiv Grotesk" panose="020B05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0" indent="0" algn="l" defTabSz="914377" rtl="0" eaLnBrk="1" latinLnBrk="0" hangingPunct="1">
        <a:lnSpc>
          <a:spcPct val="100000"/>
        </a:lnSpc>
        <a:spcBef>
          <a:spcPts val="0"/>
        </a:spcBef>
        <a:spcAft>
          <a:spcPts val="0"/>
        </a:spcAft>
        <a:buSzPct val="110000"/>
        <a:buFontTx/>
        <a:buNone/>
        <a:defRPr sz="2000" kern="1200">
          <a:solidFill>
            <a:schemeClr val="accent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5ACBF0"/>
          </p15:clr>
        </p15:guide>
        <p15:guide id="2" pos="2880">
          <p15:clr>
            <a:srgbClr val="5ACBF0"/>
          </p15:clr>
        </p15:guide>
        <p15:guide id="3" pos="180">
          <p15:clr>
            <a:srgbClr val="5ACBF0"/>
          </p15:clr>
        </p15:guide>
        <p15:guide id="4" pos="5576">
          <p15:clr>
            <a:srgbClr val="5ACBF0"/>
          </p15:clr>
        </p15:guide>
        <p15:guide id="5" orient="horz" pos="552">
          <p15:clr>
            <a:srgbClr val="5ACBF0"/>
          </p15:clr>
        </p15:guide>
        <p15:guide id="6" orient="horz" pos="252">
          <p15:clr>
            <a:srgbClr val="5ACBF0"/>
          </p15:clr>
        </p15:guide>
        <p15:guide id="7" orient="horz" pos="947">
          <p15:clr>
            <a:srgbClr val="5ACBF0"/>
          </p15:clr>
        </p15:guide>
        <p15:guide id="8" orient="horz" pos="3609">
          <p15:clr>
            <a:srgbClr val="5ACBF0"/>
          </p15:clr>
        </p15:guide>
        <p15:guide id="9" orient="horz" pos="4152">
          <p15:clr>
            <a:srgbClr val="5ACBF0"/>
          </p15:clr>
        </p15:guide>
        <p15:guide id="10" pos="2804">
          <p15:clr>
            <a:srgbClr val="F26B43"/>
          </p15:clr>
        </p15:guide>
        <p15:guide id="11" pos="2957">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accent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E78F7E2-2283-A247-8B63-3805C8CFA767}"/>
              </a:ext>
            </a:extLst>
          </p:cNvPr>
          <p:cNvSpPr>
            <a:spLocks noGrp="1"/>
          </p:cNvSpPr>
          <p:nvPr>
            <p:ph type="title"/>
          </p:nvPr>
        </p:nvSpPr>
        <p:spPr>
          <a:xfrm>
            <a:off x="387625" y="331200"/>
            <a:ext cx="11412000" cy="720000"/>
          </a:xfrm>
          <a:prstGeom prst="rect">
            <a:avLst/>
          </a:prstGeom>
        </p:spPr>
        <p:txBody>
          <a:bodyPr vert="horz" lIns="0" tIns="0" rIns="0" bIns="0" rtlCol="0" anchor="t" anchorCtr="0">
            <a:noAutofit/>
          </a:bodyPr>
          <a:lstStyle/>
          <a:p>
            <a:r>
              <a:rPr lang="en-US"/>
              <a:t>Click to edit title style</a:t>
            </a:r>
          </a:p>
        </p:txBody>
      </p:sp>
      <p:sp>
        <p:nvSpPr>
          <p:cNvPr id="6" name="Slide Number Placeholder 5">
            <a:extLst>
              <a:ext uri="{FF2B5EF4-FFF2-40B4-BE49-F238E27FC236}">
                <a16:creationId xmlns:a16="http://schemas.microsoft.com/office/drawing/2014/main" id="{0C04FEFF-E4CC-6040-BDB6-B5A69A6D5EE3}"/>
              </a:ext>
            </a:extLst>
          </p:cNvPr>
          <p:cNvSpPr>
            <a:spLocks noGrp="1"/>
          </p:cNvSpPr>
          <p:nvPr>
            <p:ph type="sldNum" sz="quarter" idx="4"/>
          </p:nvPr>
        </p:nvSpPr>
        <p:spPr>
          <a:xfrm>
            <a:off x="384000" y="6408864"/>
            <a:ext cx="720000" cy="288000"/>
          </a:xfrm>
          <a:prstGeom prst="rect">
            <a:avLst/>
          </a:prstGeom>
        </p:spPr>
        <p:txBody>
          <a:bodyPr vert="horz" lIns="0" tIns="0" rIns="0" bIns="0" rtlCol="0" anchor="ctr">
            <a:noAutofit/>
          </a:bodyPr>
          <a:lstStyle>
            <a:lvl1pPr algn="l">
              <a:defRPr sz="1200">
                <a:solidFill>
                  <a:schemeClr val="tx1"/>
                </a:solidFill>
                <a:latin typeface="Arial" panose="020B0604020202020204" pitchFamily="34" charset="0"/>
                <a:cs typeface="Arial" panose="020B0604020202020204" pitchFamily="34" charset="0"/>
              </a:defRPr>
            </a:lvl1pPr>
          </a:lstStyle>
          <a:p>
            <a:fld id="{F618B75B-45BB-9C4B-9E16-0D1DF46F8DB3}" type="slidenum">
              <a:rPr lang="en-US" smtClean="0"/>
              <a:pPr/>
              <a:t>‹#›</a:t>
            </a:fld>
            <a:endParaRPr lang="en-US"/>
          </a:p>
        </p:txBody>
      </p:sp>
      <p:sp>
        <p:nvSpPr>
          <p:cNvPr id="40" name="Text Placeholder 39">
            <a:extLst>
              <a:ext uri="{FF2B5EF4-FFF2-40B4-BE49-F238E27FC236}">
                <a16:creationId xmlns:a16="http://schemas.microsoft.com/office/drawing/2014/main" id="{A4F96C2E-79C4-9D4C-BDE7-02790CCB42E0}"/>
              </a:ext>
            </a:extLst>
          </p:cNvPr>
          <p:cNvSpPr>
            <a:spLocks noGrp="1"/>
          </p:cNvSpPr>
          <p:nvPr>
            <p:ph type="body" idx="1"/>
          </p:nvPr>
        </p:nvSpPr>
        <p:spPr>
          <a:xfrm>
            <a:off x="388800" y="1476000"/>
            <a:ext cx="11412000" cy="4248000"/>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Rectangle: Rounded Corners 7">
            <a:extLst>
              <a:ext uri="{FF2B5EF4-FFF2-40B4-BE49-F238E27FC236}">
                <a16:creationId xmlns:a16="http://schemas.microsoft.com/office/drawing/2014/main" id="{7045E73F-BA35-4E27-8DEF-1E936F02BB3E}"/>
              </a:ext>
            </a:extLst>
          </p:cNvPr>
          <p:cNvSpPr/>
          <p:nvPr userDrawn="1"/>
        </p:nvSpPr>
        <p:spPr>
          <a:xfrm>
            <a:off x="1114435" y="6462353"/>
            <a:ext cx="2299928" cy="181474"/>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50" baseline="0">
                <a:solidFill>
                  <a:schemeClr val="tx1"/>
                </a:solidFill>
                <a:latin typeface="Arial" panose="020B0604020202020204" pitchFamily="34" charset="0"/>
                <a:cs typeface="Arial" panose="020B0604020202020204" pitchFamily="34" charset="0"/>
              </a:rPr>
              <a:t>© 2020 Copyright IATA</a:t>
            </a:r>
          </a:p>
        </p:txBody>
      </p:sp>
      <p:sp>
        <p:nvSpPr>
          <p:cNvPr id="7" name="Freeform 5">
            <a:extLst>
              <a:ext uri="{FF2B5EF4-FFF2-40B4-BE49-F238E27FC236}">
                <a16:creationId xmlns:a16="http://schemas.microsoft.com/office/drawing/2014/main" id="{6755C26A-7978-4B80-9B92-0E9556D83E79}"/>
              </a:ext>
            </a:extLst>
          </p:cNvPr>
          <p:cNvSpPr>
            <a:spLocks noChangeAspect="1" noEditPoints="1"/>
          </p:cNvSpPr>
          <p:nvPr userDrawn="1"/>
        </p:nvSpPr>
        <p:spPr bwMode="auto">
          <a:xfrm>
            <a:off x="10600800" y="6027684"/>
            <a:ext cx="1200000" cy="563616"/>
          </a:xfrm>
          <a:custGeom>
            <a:avLst/>
            <a:gdLst>
              <a:gd name="T0" fmla="*/ 971 w 1920"/>
              <a:gd name="T1" fmla="*/ 446 h 1200"/>
              <a:gd name="T2" fmla="*/ 860 w 1920"/>
              <a:gd name="T3" fmla="*/ 461 h 1200"/>
              <a:gd name="T4" fmla="*/ 971 w 1920"/>
              <a:gd name="T5" fmla="*/ 12 h 1200"/>
              <a:gd name="T6" fmla="*/ 971 w 1920"/>
              <a:gd name="T7" fmla="*/ 12 h 1200"/>
              <a:gd name="T8" fmla="*/ 950 w 1920"/>
              <a:gd name="T9" fmla="*/ 137 h 1200"/>
              <a:gd name="T10" fmla="*/ 971 w 1920"/>
              <a:gd name="T11" fmla="*/ 301 h 1200"/>
              <a:gd name="T12" fmla="*/ 971 w 1920"/>
              <a:gd name="T13" fmla="*/ 424 h 1200"/>
              <a:gd name="T14" fmla="*/ 1092 w 1920"/>
              <a:gd name="T15" fmla="*/ 451 h 1200"/>
              <a:gd name="T16" fmla="*/ 1154 w 1920"/>
              <a:gd name="T17" fmla="*/ 514 h 1200"/>
              <a:gd name="T18" fmla="*/ 1154 w 1920"/>
              <a:gd name="T19" fmla="*/ 514 h 1200"/>
              <a:gd name="T20" fmla="*/ 816 w 1920"/>
              <a:gd name="T21" fmla="*/ 301 h 1200"/>
              <a:gd name="T22" fmla="*/ 660 w 1920"/>
              <a:gd name="T23" fmla="*/ 301 h 1200"/>
              <a:gd name="T24" fmla="*/ 749 w 1920"/>
              <a:gd name="T25" fmla="*/ 500 h 1200"/>
              <a:gd name="T26" fmla="*/ 839 w 1920"/>
              <a:gd name="T27" fmla="*/ 470 h 1200"/>
              <a:gd name="T28" fmla="*/ 971 w 1920"/>
              <a:gd name="T29" fmla="*/ 158 h 1200"/>
              <a:gd name="T30" fmla="*/ 1071 w 1920"/>
              <a:gd name="T31" fmla="*/ 139 h 1200"/>
              <a:gd name="T32" fmla="*/ 1127 w 1920"/>
              <a:gd name="T33" fmla="*/ 280 h 1200"/>
              <a:gd name="T34" fmla="*/ 1260 w 1920"/>
              <a:gd name="T35" fmla="*/ 280 h 1200"/>
              <a:gd name="T36" fmla="*/ 990 w 1920"/>
              <a:gd name="T37" fmla="*/ 0 h 1200"/>
              <a:gd name="T38" fmla="*/ 950 w 1920"/>
              <a:gd name="T39" fmla="*/ 280 h 1200"/>
              <a:gd name="T40" fmla="*/ 950 w 1920"/>
              <a:gd name="T41" fmla="*/ 158 h 1200"/>
              <a:gd name="T42" fmla="*/ 829 w 1920"/>
              <a:gd name="T43" fmla="*/ 131 h 1200"/>
              <a:gd name="T44" fmla="*/ 765 w 1920"/>
              <a:gd name="T45" fmla="*/ 67 h 1200"/>
              <a:gd name="T46" fmla="*/ 765 w 1920"/>
              <a:gd name="T47" fmla="*/ 67 h 1200"/>
              <a:gd name="T48" fmla="*/ 849 w 1920"/>
              <a:gd name="T49" fmla="*/ 646 h 1200"/>
              <a:gd name="T50" fmla="*/ 282 w 1920"/>
              <a:gd name="T51" fmla="*/ 671 h 1200"/>
              <a:gd name="T52" fmla="*/ 289 w 1920"/>
              <a:gd name="T53" fmla="*/ 650 h 1200"/>
              <a:gd name="T54" fmla="*/ 565 w 1920"/>
              <a:gd name="T55" fmla="*/ 556 h 1200"/>
              <a:gd name="T56" fmla="*/ 515 w 1920"/>
              <a:gd name="T57" fmla="*/ 483 h 1200"/>
              <a:gd name="T58" fmla="*/ 0 w 1920"/>
              <a:gd name="T59" fmla="*/ 388 h 1200"/>
              <a:gd name="T60" fmla="*/ 1071 w 1920"/>
              <a:gd name="T61" fmla="*/ 646 h 1200"/>
              <a:gd name="T62" fmla="*/ 1638 w 1920"/>
              <a:gd name="T63" fmla="*/ 671 h 1200"/>
              <a:gd name="T64" fmla="*/ 1631 w 1920"/>
              <a:gd name="T65" fmla="*/ 650 h 1200"/>
              <a:gd name="T66" fmla="*/ 1355 w 1920"/>
              <a:gd name="T67" fmla="*/ 556 h 1200"/>
              <a:gd name="T68" fmla="*/ 1405 w 1920"/>
              <a:gd name="T69" fmla="*/ 483 h 1200"/>
              <a:gd name="T70" fmla="*/ 1920 w 1920"/>
              <a:gd name="T71" fmla="*/ 388 h 1200"/>
              <a:gd name="T72" fmla="*/ 1563 w 1920"/>
              <a:gd name="T73" fmla="*/ 819 h 1200"/>
              <a:gd name="T74" fmla="*/ 1518 w 1920"/>
              <a:gd name="T75" fmla="*/ 1155 h 1200"/>
              <a:gd name="T76" fmla="*/ 1245 w 1920"/>
              <a:gd name="T77" fmla="*/ 1200 h 1200"/>
              <a:gd name="T78" fmla="*/ 1483 w 1920"/>
              <a:gd name="T79" fmla="*/ 936 h 1200"/>
              <a:gd name="T80" fmla="*/ 1038 w 1920"/>
              <a:gd name="T81" fmla="*/ 914 h 1200"/>
              <a:gd name="T82" fmla="*/ 1289 w 1920"/>
              <a:gd name="T83" fmla="*/ 817 h 1200"/>
              <a:gd name="T84" fmla="*/ 1120 w 1920"/>
              <a:gd name="T85" fmla="*/ 1200 h 1200"/>
              <a:gd name="T86" fmla="*/ 672 w 1920"/>
              <a:gd name="T87" fmla="*/ 819 h 1200"/>
              <a:gd name="T88" fmla="*/ 759 w 1920"/>
              <a:gd name="T89" fmla="*/ 1200 h 1200"/>
              <a:gd name="T90" fmla="*/ 606 w 1920"/>
              <a:gd name="T91" fmla="*/ 1200 h 1200"/>
              <a:gd name="T92" fmla="*/ 739 w 1920"/>
              <a:gd name="T93" fmla="*/ 1075 h 1200"/>
              <a:gd name="T94" fmla="*/ 273 w 1920"/>
              <a:gd name="T95" fmla="*/ 1200 h 1200"/>
              <a:gd name="T96" fmla="*/ 401 w 1920"/>
              <a:gd name="T97" fmla="*/ 1200 h 1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920" h="1200">
                <a:moveTo>
                  <a:pt x="971" y="571"/>
                </a:moveTo>
                <a:cubicBezTo>
                  <a:pt x="1007" y="542"/>
                  <a:pt x="1039" y="503"/>
                  <a:pt x="1060" y="461"/>
                </a:cubicBezTo>
                <a:cubicBezTo>
                  <a:pt x="1032" y="452"/>
                  <a:pt x="1001" y="446"/>
                  <a:pt x="971" y="446"/>
                </a:cubicBezTo>
                <a:lnTo>
                  <a:pt x="971" y="571"/>
                </a:lnTo>
                <a:close/>
                <a:moveTo>
                  <a:pt x="950" y="569"/>
                </a:moveTo>
                <a:cubicBezTo>
                  <a:pt x="913" y="542"/>
                  <a:pt x="881" y="503"/>
                  <a:pt x="860" y="461"/>
                </a:cubicBezTo>
                <a:cubicBezTo>
                  <a:pt x="888" y="451"/>
                  <a:pt x="919" y="446"/>
                  <a:pt x="950" y="446"/>
                </a:cubicBezTo>
                <a:lnTo>
                  <a:pt x="950" y="569"/>
                </a:lnTo>
                <a:close/>
                <a:moveTo>
                  <a:pt x="971" y="12"/>
                </a:moveTo>
                <a:cubicBezTo>
                  <a:pt x="1007" y="41"/>
                  <a:pt x="1039" y="79"/>
                  <a:pt x="1060" y="120"/>
                </a:cubicBezTo>
                <a:cubicBezTo>
                  <a:pt x="1032" y="130"/>
                  <a:pt x="1001" y="137"/>
                  <a:pt x="971" y="137"/>
                </a:cubicBezTo>
                <a:lnTo>
                  <a:pt x="971" y="12"/>
                </a:lnTo>
                <a:close/>
                <a:moveTo>
                  <a:pt x="950" y="12"/>
                </a:moveTo>
                <a:cubicBezTo>
                  <a:pt x="913" y="41"/>
                  <a:pt x="881" y="80"/>
                  <a:pt x="860" y="120"/>
                </a:cubicBezTo>
                <a:cubicBezTo>
                  <a:pt x="888" y="129"/>
                  <a:pt x="919" y="137"/>
                  <a:pt x="950" y="137"/>
                </a:cubicBezTo>
                <a:lnTo>
                  <a:pt x="950" y="12"/>
                </a:lnTo>
                <a:close/>
                <a:moveTo>
                  <a:pt x="971" y="424"/>
                </a:moveTo>
                <a:cubicBezTo>
                  <a:pt x="971" y="301"/>
                  <a:pt x="971" y="301"/>
                  <a:pt x="971" y="301"/>
                </a:cubicBezTo>
                <a:cubicBezTo>
                  <a:pt x="1104" y="301"/>
                  <a:pt x="1104" y="301"/>
                  <a:pt x="1104" y="301"/>
                </a:cubicBezTo>
                <a:cubicBezTo>
                  <a:pt x="1104" y="350"/>
                  <a:pt x="1092" y="398"/>
                  <a:pt x="1071" y="443"/>
                </a:cubicBezTo>
                <a:cubicBezTo>
                  <a:pt x="1040" y="432"/>
                  <a:pt x="1004" y="424"/>
                  <a:pt x="971" y="424"/>
                </a:cubicBezTo>
                <a:moveTo>
                  <a:pt x="1260" y="301"/>
                </a:moveTo>
                <a:cubicBezTo>
                  <a:pt x="1127" y="301"/>
                  <a:pt x="1127" y="301"/>
                  <a:pt x="1127" y="301"/>
                </a:cubicBezTo>
                <a:cubicBezTo>
                  <a:pt x="1125" y="355"/>
                  <a:pt x="1114" y="403"/>
                  <a:pt x="1092" y="451"/>
                </a:cubicBezTo>
                <a:cubicBezTo>
                  <a:pt x="1120" y="464"/>
                  <a:pt x="1146" y="480"/>
                  <a:pt x="1171" y="500"/>
                </a:cubicBezTo>
                <a:cubicBezTo>
                  <a:pt x="1225" y="447"/>
                  <a:pt x="1257" y="375"/>
                  <a:pt x="1260" y="301"/>
                </a:cubicBezTo>
                <a:moveTo>
                  <a:pt x="1154" y="514"/>
                </a:moveTo>
                <a:cubicBezTo>
                  <a:pt x="1133" y="496"/>
                  <a:pt x="1107" y="480"/>
                  <a:pt x="1081" y="470"/>
                </a:cubicBezTo>
                <a:cubicBezTo>
                  <a:pt x="1057" y="513"/>
                  <a:pt x="1028" y="549"/>
                  <a:pt x="990" y="582"/>
                </a:cubicBezTo>
                <a:cubicBezTo>
                  <a:pt x="1051" y="574"/>
                  <a:pt x="1107" y="552"/>
                  <a:pt x="1154" y="514"/>
                </a:cubicBezTo>
                <a:moveTo>
                  <a:pt x="950" y="424"/>
                </a:moveTo>
                <a:cubicBezTo>
                  <a:pt x="950" y="301"/>
                  <a:pt x="950" y="301"/>
                  <a:pt x="950" y="301"/>
                </a:cubicBezTo>
                <a:cubicBezTo>
                  <a:pt x="816" y="301"/>
                  <a:pt x="816" y="301"/>
                  <a:pt x="816" y="301"/>
                </a:cubicBezTo>
                <a:cubicBezTo>
                  <a:pt x="817" y="350"/>
                  <a:pt x="828" y="399"/>
                  <a:pt x="849" y="443"/>
                </a:cubicBezTo>
                <a:cubicBezTo>
                  <a:pt x="881" y="432"/>
                  <a:pt x="915" y="424"/>
                  <a:pt x="950" y="424"/>
                </a:cubicBezTo>
                <a:moveTo>
                  <a:pt x="660" y="301"/>
                </a:moveTo>
                <a:cubicBezTo>
                  <a:pt x="793" y="301"/>
                  <a:pt x="793" y="301"/>
                  <a:pt x="793" y="301"/>
                </a:cubicBezTo>
                <a:cubicBezTo>
                  <a:pt x="796" y="355"/>
                  <a:pt x="808" y="402"/>
                  <a:pt x="829" y="451"/>
                </a:cubicBezTo>
                <a:cubicBezTo>
                  <a:pt x="800" y="464"/>
                  <a:pt x="774" y="480"/>
                  <a:pt x="749" y="500"/>
                </a:cubicBezTo>
                <a:cubicBezTo>
                  <a:pt x="695" y="447"/>
                  <a:pt x="664" y="377"/>
                  <a:pt x="660" y="301"/>
                </a:cubicBezTo>
                <a:moveTo>
                  <a:pt x="765" y="514"/>
                </a:moveTo>
                <a:cubicBezTo>
                  <a:pt x="788" y="497"/>
                  <a:pt x="813" y="479"/>
                  <a:pt x="839" y="470"/>
                </a:cubicBezTo>
                <a:cubicBezTo>
                  <a:pt x="863" y="513"/>
                  <a:pt x="892" y="549"/>
                  <a:pt x="930" y="582"/>
                </a:cubicBezTo>
                <a:cubicBezTo>
                  <a:pt x="869" y="574"/>
                  <a:pt x="812" y="552"/>
                  <a:pt x="765" y="514"/>
                </a:cubicBezTo>
                <a:moveTo>
                  <a:pt x="971" y="158"/>
                </a:moveTo>
                <a:cubicBezTo>
                  <a:pt x="971" y="280"/>
                  <a:pt x="971" y="280"/>
                  <a:pt x="971" y="280"/>
                </a:cubicBezTo>
                <a:cubicBezTo>
                  <a:pt x="1104" y="280"/>
                  <a:pt x="1104" y="280"/>
                  <a:pt x="1104" y="280"/>
                </a:cubicBezTo>
                <a:cubicBezTo>
                  <a:pt x="1104" y="231"/>
                  <a:pt x="1092" y="184"/>
                  <a:pt x="1071" y="139"/>
                </a:cubicBezTo>
                <a:cubicBezTo>
                  <a:pt x="1039" y="150"/>
                  <a:pt x="1005" y="157"/>
                  <a:pt x="971" y="158"/>
                </a:cubicBezTo>
                <a:moveTo>
                  <a:pt x="1260" y="280"/>
                </a:moveTo>
                <a:cubicBezTo>
                  <a:pt x="1127" y="280"/>
                  <a:pt x="1127" y="280"/>
                  <a:pt x="1127" y="280"/>
                </a:cubicBezTo>
                <a:cubicBezTo>
                  <a:pt x="1125" y="227"/>
                  <a:pt x="1113" y="178"/>
                  <a:pt x="1092" y="131"/>
                </a:cubicBezTo>
                <a:cubicBezTo>
                  <a:pt x="1120" y="118"/>
                  <a:pt x="1147" y="102"/>
                  <a:pt x="1171" y="82"/>
                </a:cubicBezTo>
                <a:cubicBezTo>
                  <a:pt x="1228" y="138"/>
                  <a:pt x="1257" y="207"/>
                  <a:pt x="1260" y="280"/>
                </a:cubicBezTo>
                <a:moveTo>
                  <a:pt x="1154" y="67"/>
                </a:moveTo>
                <a:cubicBezTo>
                  <a:pt x="1133" y="86"/>
                  <a:pt x="1107" y="103"/>
                  <a:pt x="1081" y="113"/>
                </a:cubicBezTo>
                <a:cubicBezTo>
                  <a:pt x="1057" y="68"/>
                  <a:pt x="1028" y="33"/>
                  <a:pt x="990" y="0"/>
                </a:cubicBezTo>
                <a:cubicBezTo>
                  <a:pt x="1051" y="7"/>
                  <a:pt x="1107" y="30"/>
                  <a:pt x="1154" y="67"/>
                </a:cubicBezTo>
                <a:moveTo>
                  <a:pt x="950" y="158"/>
                </a:moveTo>
                <a:cubicBezTo>
                  <a:pt x="950" y="280"/>
                  <a:pt x="950" y="280"/>
                  <a:pt x="950" y="280"/>
                </a:cubicBezTo>
                <a:cubicBezTo>
                  <a:pt x="816" y="280"/>
                  <a:pt x="816" y="280"/>
                  <a:pt x="816" y="280"/>
                </a:cubicBezTo>
                <a:cubicBezTo>
                  <a:pt x="817" y="232"/>
                  <a:pt x="828" y="183"/>
                  <a:pt x="849" y="139"/>
                </a:cubicBezTo>
                <a:cubicBezTo>
                  <a:pt x="881" y="150"/>
                  <a:pt x="915" y="157"/>
                  <a:pt x="950" y="158"/>
                </a:cubicBezTo>
                <a:moveTo>
                  <a:pt x="660" y="280"/>
                </a:moveTo>
                <a:cubicBezTo>
                  <a:pt x="793" y="280"/>
                  <a:pt x="793" y="280"/>
                  <a:pt x="793" y="280"/>
                </a:cubicBezTo>
                <a:cubicBezTo>
                  <a:pt x="796" y="227"/>
                  <a:pt x="808" y="179"/>
                  <a:pt x="829" y="131"/>
                </a:cubicBezTo>
                <a:cubicBezTo>
                  <a:pt x="800" y="118"/>
                  <a:pt x="774" y="103"/>
                  <a:pt x="749" y="82"/>
                </a:cubicBezTo>
                <a:cubicBezTo>
                  <a:pt x="694" y="136"/>
                  <a:pt x="664" y="205"/>
                  <a:pt x="660" y="280"/>
                </a:cubicBezTo>
                <a:moveTo>
                  <a:pt x="765" y="67"/>
                </a:moveTo>
                <a:cubicBezTo>
                  <a:pt x="788" y="86"/>
                  <a:pt x="812" y="103"/>
                  <a:pt x="839" y="113"/>
                </a:cubicBezTo>
                <a:cubicBezTo>
                  <a:pt x="862" y="69"/>
                  <a:pt x="893" y="32"/>
                  <a:pt x="930" y="0"/>
                </a:cubicBezTo>
                <a:cubicBezTo>
                  <a:pt x="869" y="7"/>
                  <a:pt x="813" y="30"/>
                  <a:pt x="765" y="67"/>
                </a:cubicBezTo>
                <a:moveTo>
                  <a:pt x="0" y="388"/>
                </a:moveTo>
                <a:cubicBezTo>
                  <a:pt x="600" y="388"/>
                  <a:pt x="600" y="388"/>
                  <a:pt x="600" y="388"/>
                </a:cubicBezTo>
                <a:cubicBezTo>
                  <a:pt x="622" y="495"/>
                  <a:pt x="698" y="584"/>
                  <a:pt x="849" y="646"/>
                </a:cubicBezTo>
                <a:cubicBezTo>
                  <a:pt x="832" y="697"/>
                  <a:pt x="773" y="744"/>
                  <a:pt x="712" y="744"/>
                </a:cubicBezTo>
                <a:cubicBezTo>
                  <a:pt x="387" y="744"/>
                  <a:pt x="387" y="744"/>
                  <a:pt x="387" y="744"/>
                </a:cubicBezTo>
                <a:cubicBezTo>
                  <a:pt x="337" y="744"/>
                  <a:pt x="298" y="703"/>
                  <a:pt x="282" y="671"/>
                </a:cubicBezTo>
                <a:cubicBezTo>
                  <a:pt x="613" y="671"/>
                  <a:pt x="613" y="671"/>
                  <a:pt x="613" y="671"/>
                </a:cubicBezTo>
                <a:cubicBezTo>
                  <a:pt x="633" y="668"/>
                  <a:pt x="634" y="652"/>
                  <a:pt x="614" y="650"/>
                </a:cubicBezTo>
                <a:cubicBezTo>
                  <a:pt x="289" y="650"/>
                  <a:pt x="289" y="650"/>
                  <a:pt x="289" y="650"/>
                </a:cubicBezTo>
                <a:cubicBezTo>
                  <a:pt x="247" y="650"/>
                  <a:pt x="209" y="615"/>
                  <a:pt x="187" y="577"/>
                </a:cubicBezTo>
                <a:cubicBezTo>
                  <a:pt x="565" y="577"/>
                  <a:pt x="565" y="577"/>
                  <a:pt x="565" y="577"/>
                </a:cubicBezTo>
                <a:cubicBezTo>
                  <a:pt x="584" y="574"/>
                  <a:pt x="584" y="558"/>
                  <a:pt x="565" y="556"/>
                </a:cubicBezTo>
                <a:cubicBezTo>
                  <a:pt x="184" y="556"/>
                  <a:pt x="184" y="556"/>
                  <a:pt x="184" y="556"/>
                </a:cubicBezTo>
                <a:cubicBezTo>
                  <a:pt x="146" y="556"/>
                  <a:pt x="111" y="512"/>
                  <a:pt x="96" y="483"/>
                </a:cubicBezTo>
                <a:cubicBezTo>
                  <a:pt x="515" y="483"/>
                  <a:pt x="515" y="483"/>
                  <a:pt x="515" y="483"/>
                </a:cubicBezTo>
                <a:cubicBezTo>
                  <a:pt x="536" y="480"/>
                  <a:pt x="536" y="461"/>
                  <a:pt x="515" y="460"/>
                </a:cubicBezTo>
                <a:cubicBezTo>
                  <a:pt x="89" y="460"/>
                  <a:pt x="89" y="460"/>
                  <a:pt x="89" y="460"/>
                </a:cubicBezTo>
                <a:cubicBezTo>
                  <a:pt x="55" y="460"/>
                  <a:pt x="23" y="425"/>
                  <a:pt x="0" y="388"/>
                </a:cubicBezTo>
                <a:moveTo>
                  <a:pt x="1920" y="388"/>
                </a:moveTo>
                <a:cubicBezTo>
                  <a:pt x="1320" y="388"/>
                  <a:pt x="1320" y="388"/>
                  <a:pt x="1320" y="388"/>
                </a:cubicBezTo>
                <a:cubicBezTo>
                  <a:pt x="1298" y="495"/>
                  <a:pt x="1222" y="584"/>
                  <a:pt x="1071" y="646"/>
                </a:cubicBezTo>
                <a:cubicBezTo>
                  <a:pt x="1088" y="697"/>
                  <a:pt x="1147" y="744"/>
                  <a:pt x="1208" y="744"/>
                </a:cubicBezTo>
                <a:cubicBezTo>
                  <a:pt x="1533" y="744"/>
                  <a:pt x="1533" y="744"/>
                  <a:pt x="1533" y="744"/>
                </a:cubicBezTo>
                <a:cubicBezTo>
                  <a:pt x="1583" y="744"/>
                  <a:pt x="1622" y="703"/>
                  <a:pt x="1638" y="671"/>
                </a:cubicBezTo>
                <a:cubicBezTo>
                  <a:pt x="1307" y="671"/>
                  <a:pt x="1307" y="671"/>
                  <a:pt x="1307" y="671"/>
                </a:cubicBezTo>
                <a:cubicBezTo>
                  <a:pt x="1287" y="668"/>
                  <a:pt x="1286" y="652"/>
                  <a:pt x="1306" y="650"/>
                </a:cubicBezTo>
                <a:cubicBezTo>
                  <a:pt x="1631" y="650"/>
                  <a:pt x="1631" y="650"/>
                  <a:pt x="1631" y="650"/>
                </a:cubicBezTo>
                <a:cubicBezTo>
                  <a:pt x="1673" y="650"/>
                  <a:pt x="1711" y="615"/>
                  <a:pt x="1733" y="577"/>
                </a:cubicBezTo>
                <a:cubicBezTo>
                  <a:pt x="1355" y="577"/>
                  <a:pt x="1355" y="577"/>
                  <a:pt x="1355" y="577"/>
                </a:cubicBezTo>
                <a:cubicBezTo>
                  <a:pt x="1336" y="574"/>
                  <a:pt x="1336" y="558"/>
                  <a:pt x="1355" y="556"/>
                </a:cubicBezTo>
                <a:cubicBezTo>
                  <a:pt x="1736" y="556"/>
                  <a:pt x="1736" y="556"/>
                  <a:pt x="1736" y="556"/>
                </a:cubicBezTo>
                <a:cubicBezTo>
                  <a:pt x="1774" y="556"/>
                  <a:pt x="1809" y="512"/>
                  <a:pt x="1824" y="483"/>
                </a:cubicBezTo>
                <a:cubicBezTo>
                  <a:pt x="1405" y="483"/>
                  <a:pt x="1405" y="483"/>
                  <a:pt x="1405" y="483"/>
                </a:cubicBezTo>
                <a:cubicBezTo>
                  <a:pt x="1384" y="480"/>
                  <a:pt x="1384" y="461"/>
                  <a:pt x="1405" y="460"/>
                </a:cubicBezTo>
                <a:cubicBezTo>
                  <a:pt x="1831" y="460"/>
                  <a:pt x="1831" y="460"/>
                  <a:pt x="1831" y="460"/>
                </a:cubicBezTo>
                <a:cubicBezTo>
                  <a:pt x="1865" y="460"/>
                  <a:pt x="1897" y="425"/>
                  <a:pt x="1920" y="388"/>
                </a:cubicBezTo>
                <a:moveTo>
                  <a:pt x="1245" y="1200"/>
                </a:moveTo>
                <a:cubicBezTo>
                  <a:pt x="1437" y="819"/>
                  <a:pt x="1437" y="819"/>
                  <a:pt x="1437" y="819"/>
                </a:cubicBezTo>
                <a:cubicBezTo>
                  <a:pt x="1563" y="819"/>
                  <a:pt x="1563" y="819"/>
                  <a:pt x="1563" y="819"/>
                </a:cubicBezTo>
                <a:cubicBezTo>
                  <a:pt x="1643" y="1200"/>
                  <a:pt x="1643" y="1200"/>
                  <a:pt x="1643" y="1200"/>
                </a:cubicBezTo>
                <a:cubicBezTo>
                  <a:pt x="1523" y="1200"/>
                  <a:pt x="1523" y="1200"/>
                  <a:pt x="1523" y="1200"/>
                </a:cubicBezTo>
                <a:cubicBezTo>
                  <a:pt x="1518" y="1155"/>
                  <a:pt x="1518" y="1155"/>
                  <a:pt x="1518" y="1155"/>
                </a:cubicBezTo>
                <a:cubicBezTo>
                  <a:pt x="1392" y="1155"/>
                  <a:pt x="1392" y="1155"/>
                  <a:pt x="1392" y="1155"/>
                </a:cubicBezTo>
                <a:cubicBezTo>
                  <a:pt x="1371" y="1200"/>
                  <a:pt x="1371" y="1200"/>
                  <a:pt x="1371" y="1200"/>
                </a:cubicBezTo>
                <a:lnTo>
                  <a:pt x="1245" y="1200"/>
                </a:lnTo>
                <a:close/>
                <a:moveTo>
                  <a:pt x="1423" y="1075"/>
                </a:moveTo>
                <a:cubicBezTo>
                  <a:pt x="1504" y="1075"/>
                  <a:pt x="1504" y="1075"/>
                  <a:pt x="1504" y="1075"/>
                </a:cubicBezTo>
                <a:cubicBezTo>
                  <a:pt x="1483" y="936"/>
                  <a:pt x="1483" y="936"/>
                  <a:pt x="1483" y="936"/>
                </a:cubicBezTo>
                <a:lnTo>
                  <a:pt x="1423" y="1075"/>
                </a:lnTo>
                <a:close/>
                <a:moveTo>
                  <a:pt x="994" y="1200"/>
                </a:moveTo>
                <a:cubicBezTo>
                  <a:pt x="1038" y="914"/>
                  <a:pt x="1038" y="914"/>
                  <a:pt x="1038" y="914"/>
                </a:cubicBezTo>
                <a:cubicBezTo>
                  <a:pt x="927" y="914"/>
                  <a:pt x="927" y="914"/>
                  <a:pt x="927" y="914"/>
                </a:cubicBezTo>
                <a:cubicBezTo>
                  <a:pt x="946" y="817"/>
                  <a:pt x="946" y="817"/>
                  <a:pt x="946" y="817"/>
                </a:cubicBezTo>
                <a:cubicBezTo>
                  <a:pt x="1289" y="817"/>
                  <a:pt x="1289" y="817"/>
                  <a:pt x="1289" y="817"/>
                </a:cubicBezTo>
                <a:cubicBezTo>
                  <a:pt x="1269" y="914"/>
                  <a:pt x="1269" y="914"/>
                  <a:pt x="1269" y="914"/>
                </a:cubicBezTo>
                <a:cubicBezTo>
                  <a:pt x="1163" y="914"/>
                  <a:pt x="1163" y="914"/>
                  <a:pt x="1163" y="914"/>
                </a:cubicBezTo>
                <a:cubicBezTo>
                  <a:pt x="1120" y="1200"/>
                  <a:pt x="1120" y="1200"/>
                  <a:pt x="1120" y="1200"/>
                </a:cubicBezTo>
                <a:lnTo>
                  <a:pt x="994" y="1200"/>
                </a:lnTo>
                <a:close/>
                <a:moveTo>
                  <a:pt x="479" y="1200"/>
                </a:moveTo>
                <a:cubicBezTo>
                  <a:pt x="672" y="819"/>
                  <a:pt x="672" y="819"/>
                  <a:pt x="672" y="819"/>
                </a:cubicBezTo>
                <a:cubicBezTo>
                  <a:pt x="798" y="819"/>
                  <a:pt x="798" y="819"/>
                  <a:pt x="798" y="819"/>
                </a:cubicBezTo>
                <a:cubicBezTo>
                  <a:pt x="877" y="1200"/>
                  <a:pt x="877" y="1200"/>
                  <a:pt x="877" y="1200"/>
                </a:cubicBezTo>
                <a:cubicBezTo>
                  <a:pt x="759" y="1200"/>
                  <a:pt x="759" y="1200"/>
                  <a:pt x="759" y="1200"/>
                </a:cubicBezTo>
                <a:cubicBezTo>
                  <a:pt x="752" y="1155"/>
                  <a:pt x="752" y="1155"/>
                  <a:pt x="752" y="1155"/>
                </a:cubicBezTo>
                <a:cubicBezTo>
                  <a:pt x="626" y="1155"/>
                  <a:pt x="626" y="1155"/>
                  <a:pt x="626" y="1155"/>
                </a:cubicBezTo>
                <a:cubicBezTo>
                  <a:pt x="606" y="1200"/>
                  <a:pt x="606" y="1200"/>
                  <a:pt x="606" y="1200"/>
                </a:cubicBezTo>
                <a:lnTo>
                  <a:pt x="479" y="1200"/>
                </a:lnTo>
                <a:close/>
                <a:moveTo>
                  <a:pt x="657" y="1075"/>
                </a:moveTo>
                <a:cubicBezTo>
                  <a:pt x="739" y="1075"/>
                  <a:pt x="739" y="1075"/>
                  <a:pt x="739" y="1075"/>
                </a:cubicBezTo>
                <a:cubicBezTo>
                  <a:pt x="717" y="936"/>
                  <a:pt x="717" y="936"/>
                  <a:pt x="717" y="936"/>
                </a:cubicBezTo>
                <a:lnTo>
                  <a:pt x="657" y="1075"/>
                </a:lnTo>
                <a:close/>
                <a:moveTo>
                  <a:pt x="273" y="1200"/>
                </a:moveTo>
                <a:cubicBezTo>
                  <a:pt x="351" y="819"/>
                  <a:pt x="351" y="819"/>
                  <a:pt x="351" y="819"/>
                </a:cubicBezTo>
                <a:cubicBezTo>
                  <a:pt x="479" y="819"/>
                  <a:pt x="479" y="819"/>
                  <a:pt x="479" y="819"/>
                </a:cubicBezTo>
                <a:cubicBezTo>
                  <a:pt x="401" y="1200"/>
                  <a:pt x="401" y="1200"/>
                  <a:pt x="401" y="1200"/>
                </a:cubicBezTo>
                <a:lnTo>
                  <a:pt x="273" y="120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GB" sz="180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9DE9AA72-E859-87FA-5114-E5AB06146B9A}"/>
              </a:ext>
            </a:extLst>
          </p:cNvPr>
          <p:cNvSpPr txBox="1"/>
          <p:nvPr userDrawn="1">
            <p:extLst>
              <p:ext uri="{1162E1C5-73C7-4A58-AE30-91384D911F3F}">
                <p184:classification xmlns:p184="http://schemas.microsoft.com/office/powerpoint/2018/4/main" val="hdr"/>
              </p:ext>
            </p:extLst>
          </p:nvPr>
        </p:nvSpPr>
        <p:spPr>
          <a:xfrm>
            <a:off x="11480800" y="63500"/>
            <a:ext cx="676275" cy="152400"/>
          </a:xfrm>
          <a:prstGeom prst="rect">
            <a:avLst/>
          </a:prstGeom>
        </p:spPr>
        <p:txBody>
          <a:bodyPr horzOverflow="overflow" lIns="0" tIns="0" rIns="0" bIns="0">
            <a:spAutoFit/>
          </a:bodyPr>
          <a:lstStyle/>
          <a:p>
            <a:pPr algn="l"/>
            <a:r>
              <a:rPr lang="en-US" sz="1000">
                <a:solidFill>
                  <a:srgbClr val="000000">
                    <a:alpha val="50000"/>
                  </a:srgbClr>
                </a:solidFill>
                <a:latin typeface="Calibri" panose="020F0502020204030204" pitchFamily="34" charset="0"/>
                <a:ea typeface="Calibri" panose="020F0502020204030204" pitchFamily="34" charset="0"/>
                <a:cs typeface="Calibri" panose="020F0502020204030204" pitchFamily="34" charset="0"/>
              </a:rPr>
              <a:t>Unrestricted</a:t>
            </a:r>
          </a:p>
        </p:txBody>
      </p:sp>
    </p:spTree>
    <p:extLst>
      <p:ext uri="{BB962C8B-B14F-4D97-AF65-F5344CB8AC3E}">
        <p14:creationId xmlns:p14="http://schemas.microsoft.com/office/powerpoint/2010/main" val="2139027690"/>
      </p:ext>
    </p:extLst>
  </p:cSld>
  <p:clrMap bg1="lt1" tx1="dk1" bg2="lt2" tx2="dk2" accent1="accent1" accent2="accent2" accent3="accent3" accent4="accent4" accent5="accent5" accent6="accent6" hlink="hlink" folHlink="folHlink"/>
  <p:sldLayoutIdLst>
    <p:sldLayoutId id="2147483917" r:id="rId1"/>
    <p:sldLayoutId id="2147483918" r:id="rId2"/>
    <p:sldLayoutId id="2147483919" r:id="rId3"/>
    <p:sldLayoutId id="2147483920" r:id="rId4"/>
    <p:sldLayoutId id="2147483921" r:id="rId5"/>
    <p:sldLayoutId id="2147483922" r:id="rId6"/>
    <p:sldLayoutId id="2147483923" r:id="rId7"/>
    <p:sldLayoutId id="2147483924" r:id="rId8"/>
    <p:sldLayoutId id="2147483925" r:id="rId9"/>
    <p:sldLayoutId id="2147483926" r:id="rId10"/>
  </p:sldLayoutIdLst>
  <p:transition>
    <p:fade/>
  </p:transition>
  <p:hf hdr="0" ftr="0" dt="0"/>
  <p:txStyles>
    <p:titleStyle>
      <a:lvl1pPr algn="l" defTabSz="914377" rtl="0" eaLnBrk="1" latinLnBrk="0" hangingPunct="1">
        <a:lnSpc>
          <a:spcPct val="90000"/>
        </a:lnSpc>
        <a:spcBef>
          <a:spcPct val="0"/>
        </a:spcBef>
        <a:buNone/>
        <a:defRPr sz="4000" b="0" i="0" kern="1200" spc="-51" baseline="0">
          <a:solidFill>
            <a:schemeClr val="tx1"/>
          </a:solidFill>
          <a:latin typeface="Arial" panose="020B0604020202020204" pitchFamily="34" charset="0"/>
          <a:ea typeface="+mj-ea"/>
          <a:cs typeface="Arial" panose="020B0604020202020204" pitchFamily="34" charset="0"/>
        </a:defRPr>
      </a:lvl1pPr>
    </p:titleStyle>
    <p:bodyStyle>
      <a:lvl1pPr marL="0" indent="0" algn="l" defTabSz="914377" rtl="0" eaLnBrk="1" latinLnBrk="0" hangingPunct="1">
        <a:lnSpc>
          <a:spcPct val="100000"/>
        </a:lnSpc>
        <a:spcBef>
          <a:spcPts val="0"/>
        </a:spcBef>
        <a:spcAft>
          <a:spcPts val="1500"/>
        </a:spcAft>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1pPr>
      <a:lvl2pPr marL="143996" indent="-143996" algn="l" defTabSz="914377" rtl="0" eaLnBrk="1" latinLnBrk="0" hangingPunct="1">
        <a:lnSpc>
          <a:spcPct val="100000"/>
        </a:lnSpc>
        <a:spcBef>
          <a:spcPts val="0"/>
        </a:spcBef>
        <a:spcAft>
          <a:spcPts val="700"/>
        </a:spcAft>
        <a:buSzPct val="110000"/>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287993" indent="-143996" algn="l" defTabSz="914377" rtl="0" eaLnBrk="1" latinLnBrk="0" hangingPunct="1">
        <a:lnSpc>
          <a:spcPct val="100000"/>
        </a:lnSpc>
        <a:spcBef>
          <a:spcPts val="0"/>
        </a:spcBef>
        <a:spcAft>
          <a:spcPts val="700"/>
        </a:spcAft>
        <a:buSzPct val="110000"/>
        <a:buFont typeface="Aktiv Grotesk" panose="020B05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431989" indent="-143996" algn="l" defTabSz="914377" rtl="0" eaLnBrk="1" latinLnBrk="0" hangingPunct="1">
        <a:lnSpc>
          <a:spcPct val="100000"/>
        </a:lnSpc>
        <a:spcBef>
          <a:spcPts val="0"/>
        </a:spcBef>
        <a:spcAft>
          <a:spcPts val="700"/>
        </a:spcAft>
        <a:buSzPct val="110000"/>
        <a:buFont typeface="Aktiv Grotesk" panose="020B05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0" indent="0" algn="l" defTabSz="914377" rtl="0" eaLnBrk="1" latinLnBrk="0" hangingPunct="1">
        <a:lnSpc>
          <a:spcPct val="100000"/>
        </a:lnSpc>
        <a:spcBef>
          <a:spcPts val="0"/>
        </a:spcBef>
        <a:spcAft>
          <a:spcPts val="700"/>
        </a:spcAft>
        <a:buSzPct val="110000"/>
        <a:buFontTx/>
        <a:buNone/>
        <a:defRPr sz="2000" kern="1200">
          <a:solidFill>
            <a:schemeClr val="accent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5ACBF0"/>
          </p15:clr>
        </p15:guide>
        <p15:guide id="2" pos="2880">
          <p15:clr>
            <a:srgbClr val="5ACBF0"/>
          </p15:clr>
        </p15:guide>
        <p15:guide id="3" pos="180">
          <p15:clr>
            <a:srgbClr val="5ACBF0"/>
          </p15:clr>
        </p15:guide>
        <p15:guide id="4" pos="5576">
          <p15:clr>
            <a:srgbClr val="5ACBF0"/>
          </p15:clr>
        </p15:guide>
        <p15:guide id="5" orient="horz" pos="552">
          <p15:clr>
            <a:srgbClr val="5ACBF0"/>
          </p15:clr>
        </p15:guide>
        <p15:guide id="6" orient="horz" pos="252">
          <p15:clr>
            <a:srgbClr val="5ACBF0"/>
          </p15:clr>
        </p15:guide>
        <p15:guide id="7" orient="horz" pos="947">
          <p15:clr>
            <a:srgbClr val="5ACBF0"/>
          </p15:clr>
        </p15:guide>
        <p15:guide id="8" orient="horz" pos="3609">
          <p15:clr>
            <a:srgbClr val="5ACBF0"/>
          </p15:clr>
        </p15:guide>
        <p15:guide id="9" orient="horz" pos="4152">
          <p15:clr>
            <a:srgbClr val="5ACBF0"/>
          </p15:clr>
        </p15:guide>
        <p15:guide id="10" pos="2804">
          <p15:clr>
            <a:srgbClr val="F26B43"/>
          </p15:clr>
        </p15:guide>
        <p15:guide id="11" pos="2957">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C12680-C211-4938-7082-3D3B14D44C91}"/>
            </a:ext>
          </a:extLst>
        </p:cNvPr>
        <p:cNvGrpSpPr/>
        <p:nvPr/>
      </p:nvGrpSpPr>
      <p:grpSpPr>
        <a:xfrm>
          <a:off x="0" y="0"/>
          <a:ext cx="0" cy="0"/>
          <a:chOff x="0" y="0"/>
          <a:chExt cx="0" cy="0"/>
        </a:xfrm>
      </p:grpSpPr>
      <p:pic>
        <p:nvPicPr>
          <p:cNvPr id="9" name="Picture Placeholder 8" descr="A picture containing sky, outdoor&#10;&#10;Description automatically generated">
            <a:extLst>
              <a:ext uri="{FF2B5EF4-FFF2-40B4-BE49-F238E27FC236}">
                <a16:creationId xmlns:a16="http://schemas.microsoft.com/office/drawing/2014/main" id="{4FCB567A-D6BB-FDF5-8FD0-D9081891E733}"/>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l="18965" r="14285" b="-1"/>
          <a:stretch/>
        </p:blipFill>
        <p:spPr>
          <a:xfrm>
            <a:off x="6448425" y="10"/>
            <a:ext cx="5753100" cy="5753090"/>
          </a:xfrm>
          <a:noFill/>
        </p:spPr>
      </p:pic>
      <p:sp>
        <p:nvSpPr>
          <p:cNvPr id="3" name="Title 2">
            <a:extLst>
              <a:ext uri="{FF2B5EF4-FFF2-40B4-BE49-F238E27FC236}">
                <a16:creationId xmlns:a16="http://schemas.microsoft.com/office/drawing/2014/main" id="{D2CC0B9E-2BBC-CA93-9230-3DF9FC749EDC}"/>
              </a:ext>
            </a:extLst>
          </p:cNvPr>
          <p:cNvSpPr>
            <a:spLocks noGrp="1"/>
          </p:cNvSpPr>
          <p:nvPr>
            <p:ph type="title"/>
          </p:nvPr>
        </p:nvSpPr>
        <p:spPr>
          <a:xfrm>
            <a:off x="75669" y="2666649"/>
            <a:ext cx="7202955" cy="2046321"/>
          </a:xfrm>
        </p:spPr>
        <p:txBody>
          <a:bodyPr anchor="t">
            <a:normAutofit fontScale="90000"/>
          </a:bodyPr>
          <a:lstStyle/>
          <a:p>
            <a:r>
              <a:rPr lang="en-US" sz="3600" b="1" dirty="0"/>
              <a:t>Topic: </a:t>
            </a:r>
            <a:r>
              <a:rPr lang="en-US" sz="3600" dirty="0"/>
              <a:t>Safety oversight and audit activities cooperation – </a:t>
            </a:r>
            <a:r>
              <a:rPr lang="en-US" sz="3600" b="1" i="1" dirty="0"/>
              <a:t>Ground Operations Standards and ICAO provisions </a:t>
            </a:r>
            <a:br>
              <a:rPr lang="en-US" sz="3400" dirty="0"/>
            </a:br>
            <a:br>
              <a:rPr lang="en-US" sz="3400" dirty="0"/>
            </a:br>
            <a:br>
              <a:rPr lang="en-US" sz="3400" dirty="0"/>
            </a:br>
            <a:endParaRPr lang="en-US" sz="3400" dirty="0"/>
          </a:p>
        </p:txBody>
      </p:sp>
      <p:sp>
        <p:nvSpPr>
          <p:cNvPr id="4" name="Subtitle 3">
            <a:extLst>
              <a:ext uri="{FF2B5EF4-FFF2-40B4-BE49-F238E27FC236}">
                <a16:creationId xmlns:a16="http://schemas.microsoft.com/office/drawing/2014/main" id="{8ACCF4C5-281E-A81F-AB25-3CF7F70798FD}"/>
              </a:ext>
            </a:extLst>
          </p:cNvPr>
          <p:cNvSpPr>
            <a:spLocks noGrp="1"/>
          </p:cNvSpPr>
          <p:nvPr>
            <p:ph sz="half" idx="1"/>
          </p:nvPr>
        </p:nvSpPr>
        <p:spPr>
          <a:xfrm>
            <a:off x="75669" y="4712970"/>
            <a:ext cx="6020331" cy="1175766"/>
          </a:xfrm>
        </p:spPr>
        <p:txBody>
          <a:bodyPr>
            <a:normAutofit fontScale="62500" lnSpcReduction="20000"/>
          </a:bodyPr>
          <a:lstStyle/>
          <a:p>
            <a:pPr>
              <a:lnSpc>
                <a:spcPct val="120000"/>
              </a:lnSpc>
            </a:pPr>
            <a:r>
              <a:rPr lang="en-US" sz="3200" b="1" dirty="0"/>
              <a:t>Floyd Abang </a:t>
            </a:r>
          </a:p>
          <a:p>
            <a:pPr>
              <a:lnSpc>
                <a:spcPct val="120000"/>
              </a:lnSpc>
            </a:pPr>
            <a:r>
              <a:rPr lang="en-US" sz="2800" dirty="0"/>
              <a:t>Americas region Ground Operations Lead</a:t>
            </a:r>
          </a:p>
          <a:p>
            <a:pPr>
              <a:lnSpc>
                <a:spcPct val="120000"/>
              </a:lnSpc>
            </a:pPr>
            <a:r>
              <a:rPr lang="en-US" sz="2800" dirty="0"/>
              <a:t>Operations, Safety &amp; Security (OSS)</a:t>
            </a:r>
          </a:p>
        </p:txBody>
      </p:sp>
    </p:spTree>
    <p:extLst>
      <p:ext uri="{BB962C8B-B14F-4D97-AF65-F5344CB8AC3E}">
        <p14:creationId xmlns:p14="http://schemas.microsoft.com/office/powerpoint/2010/main" val="173103933"/>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FD57CA-5061-2DC6-F633-8500C31DA9B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D64AF8E-2965-5666-488A-73B0493BAE51}"/>
              </a:ext>
            </a:extLst>
          </p:cNvPr>
          <p:cNvSpPr>
            <a:spLocks noGrp="1"/>
          </p:cNvSpPr>
          <p:nvPr>
            <p:ph type="title"/>
          </p:nvPr>
        </p:nvSpPr>
        <p:spPr>
          <a:xfrm>
            <a:off x="381000" y="365125"/>
            <a:ext cx="11429324" cy="609398"/>
          </a:xfrm>
        </p:spPr>
        <p:txBody>
          <a:bodyPr anchor="t">
            <a:normAutofit fontScale="90000"/>
          </a:bodyPr>
          <a:lstStyle/>
          <a:p>
            <a:r>
              <a:rPr lang="en-US" sz="4100" dirty="0"/>
              <a:t>Implications for Ground Handling Service Providers</a:t>
            </a:r>
          </a:p>
        </p:txBody>
      </p:sp>
      <p:sp>
        <p:nvSpPr>
          <p:cNvPr id="3" name="Content Placeholder 2">
            <a:extLst>
              <a:ext uri="{FF2B5EF4-FFF2-40B4-BE49-F238E27FC236}">
                <a16:creationId xmlns:a16="http://schemas.microsoft.com/office/drawing/2014/main" id="{BC617E3C-1CA8-84CA-FDB9-EDF117D341CF}"/>
              </a:ext>
            </a:extLst>
          </p:cNvPr>
          <p:cNvSpPr>
            <a:spLocks noGrp="1"/>
          </p:cNvSpPr>
          <p:nvPr>
            <p:ph sz="half" idx="1"/>
          </p:nvPr>
        </p:nvSpPr>
        <p:spPr>
          <a:xfrm>
            <a:off x="381676" y="1485900"/>
            <a:ext cx="5523824" cy="4267200"/>
          </a:xfrm>
        </p:spPr>
        <p:txBody>
          <a:bodyPr>
            <a:normAutofit lnSpcReduction="10000"/>
          </a:bodyPr>
          <a:lstStyle/>
          <a:p>
            <a:pPr marL="0" marR="0" lvl="0" indent="0" defTabSz="914400" rtl="0" eaLnBrk="1" fontAlgn="auto" latinLnBrk="0" hangingPunct="1">
              <a:spcBef>
                <a:spcPts val="2500"/>
              </a:spcBef>
              <a:spcAft>
                <a:spcPts val="0"/>
              </a:spcAft>
              <a:buClrTx/>
              <a:buSzTx/>
              <a:buFont typeface="Arial" panose="020B0604020202020204" pitchFamily="34" charset="0"/>
              <a:buNone/>
              <a:tabLst/>
              <a:defRPr/>
            </a:pPr>
            <a:r>
              <a:rPr kumimoji="0" lang="en-US" sz="1600" b="1" i="0" u="none" strike="noStrike" kern="1200" cap="none" spc="0" normalizeH="0" baseline="0" noProof="0" dirty="0">
                <a:ln>
                  <a:noFill/>
                </a:ln>
                <a:effectLst/>
                <a:uLnTx/>
                <a:uFillTx/>
              </a:rPr>
              <a:t>Regulatory Compliance</a:t>
            </a:r>
          </a:p>
          <a:p>
            <a:pPr marL="0" marR="0" lvl="1" indent="0" defTabSz="914400" rtl="0" eaLnBrk="1" fontAlgn="auto" latinLnBrk="0" hangingPunct="1">
              <a:spcBef>
                <a:spcPts val="500"/>
              </a:spcBef>
              <a:spcAft>
                <a:spcPts val="0"/>
              </a:spcAft>
              <a:buClrTx/>
              <a:buSzTx/>
              <a:buFont typeface="Arial" panose="020B0604020202020204" pitchFamily="34" charset="0"/>
              <a:buNone/>
              <a:tabLst/>
              <a:defRPr/>
            </a:pPr>
            <a:r>
              <a:rPr kumimoji="0" lang="en-US" sz="1600" b="0" i="0" u="none" strike="noStrike" kern="1200" cap="none" spc="0" normalizeH="0" baseline="0" noProof="0" dirty="0">
                <a:ln>
                  <a:noFill/>
                </a:ln>
                <a:effectLst/>
                <a:uLnTx/>
                <a:uFillTx/>
              </a:rPr>
              <a:t>Aligning with ICAO, AHM, and IGOM standards ensures adherence to international regulations, reducing risks of penalties and disruptions. Validation/verification accomplished through GOSM.</a:t>
            </a:r>
          </a:p>
          <a:p>
            <a:pPr marL="0" marR="0" lvl="0" indent="0" defTabSz="914400" rtl="0" eaLnBrk="1" fontAlgn="auto" latinLnBrk="0" hangingPunct="1">
              <a:spcBef>
                <a:spcPts val="2500"/>
              </a:spcBef>
              <a:spcAft>
                <a:spcPts val="0"/>
              </a:spcAft>
              <a:buClrTx/>
              <a:buSzTx/>
              <a:buFont typeface="Arial" panose="020B0604020202020204" pitchFamily="34" charset="0"/>
              <a:buNone/>
              <a:tabLst/>
              <a:defRPr/>
            </a:pPr>
            <a:r>
              <a:rPr kumimoji="0" lang="en-US" sz="1600" b="1" i="0" u="none" strike="noStrike" kern="1200" cap="none" spc="0" normalizeH="0" baseline="0" noProof="0" dirty="0">
                <a:ln>
                  <a:noFill/>
                </a:ln>
                <a:effectLst/>
                <a:uLnTx/>
                <a:uFillTx/>
              </a:rPr>
              <a:t>Operational Efficiency</a:t>
            </a:r>
          </a:p>
          <a:p>
            <a:pPr marL="0" marR="0" lvl="1" indent="0" defTabSz="914400" rtl="0" eaLnBrk="1" fontAlgn="auto" latinLnBrk="0" hangingPunct="1">
              <a:spcBef>
                <a:spcPts val="500"/>
              </a:spcBef>
              <a:spcAft>
                <a:spcPts val="0"/>
              </a:spcAft>
              <a:buClrTx/>
              <a:buSzTx/>
              <a:buFont typeface="Arial" panose="020B0604020202020204" pitchFamily="34" charset="0"/>
              <a:buNone/>
              <a:tabLst/>
              <a:defRPr/>
            </a:pPr>
            <a:r>
              <a:rPr kumimoji="0" lang="en-US" sz="1600" b="0" i="0" u="none" strike="noStrike" kern="1200" cap="none" spc="0" normalizeH="0" baseline="0" noProof="0" dirty="0">
                <a:ln>
                  <a:noFill/>
                </a:ln>
                <a:effectLst/>
                <a:uLnTx/>
                <a:uFillTx/>
              </a:rPr>
              <a:t>Standardized procedures enhance efficiency by minimizing errors and inconsistencies in ground handling processes.</a:t>
            </a:r>
          </a:p>
          <a:p>
            <a:pPr marL="0" marR="0" lvl="0" indent="0" defTabSz="914400" rtl="0" eaLnBrk="1" fontAlgn="auto" latinLnBrk="0" hangingPunct="1">
              <a:spcBef>
                <a:spcPts val="2500"/>
              </a:spcBef>
              <a:spcAft>
                <a:spcPts val="0"/>
              </a:spcAft>
              <a:buClrTx/>
              <a:buSzTx/>
              <a:buFont typeface="Arial" panose="020B0604020202020204" pitchFamily="34" charset="0"/>
              <a:buNone/>
              <a:tabLst/>
              <a:defRPr/>
            </a:pPr>
            <a:r>
              <a:rPr kumimoji="0" lang="en-US" sz="1600" b="1" i="0" u="none" strike="noStrike" kern="1200" cap="none" spc="0" normalizeH="0" baseline="0" noProof="0" dirty="0">
                <a:ln>
                  <a:noFill/>
                </a:ln>
                <a:effectLst/>
                <a:uLnTx/>
                <a:uFillTx/>
              </a:rPr>
              <a:t>Safety Enhancements</a:t>
            </a:r>
          </a:p>
          <a:p>
            <a:pPr marL="0" marR="0" lvl="1" indent="0" defTabSz="914400" rtl="0" eaLnBrk="1" fontAlgn="auto" latinLnBrk="0" hangingPunct="1">
              <a:spcBef>
                <a:spcPts val="500"/>
              </a:spcBef>
              <a:spcAft>
                <a:spcPts val="0"/>
              </a:spcAft>
              <a:buClrTx/>
              <a:buSzTx/>
              <a:buFont typeface="Arial" panose="020B0604020202020204" pitchFamily="34" charset="0"/>
              <a:buNone/>
              <a:tabLst/>
              <a:defRPr/>
            </a:pPr>
            <a:r>
              <a:rPr kumimoji="0" lang="en-US" sz="1600" b="0" i="0" u="none" strike="noStrike" kern="1200" cap="none" spc="0" normalizeH="0" baseline="0" noProof="0" dirty="0">
                <a:ln>
                  <a:noFill/>
                </a:ln>
                <a:effectLst/>
                <a:uLnTx/>
                <a:uFillTx/>
              </a:rPr>
              <a:t>Improved safety protocols protect personnel and equipment, fostering a safer aviation environment.</a:t>
            </a:r>
          </a:p>
          <a:p>
            <a:pPr marL="0" marR="0" lvl="0" indent="0" defTabSz="914400" rtl="0" eaLnBrk="1" fontAlgn="auto" latinLnBrk="0" hangingPunct="1">
              <a:spcBef>
                <a:spcPts val="2500"/>
              </a:spcBef>
              <a:spcAft>
                <a:spcPts val="0"/>
              </a:spcAft>
              <a:buClrTx/>
              <a:buSzTx/>
              <a:buFont typeface="Arial" panose="020B0604020202020204" pitchFamily="34" charset="0"/>
              <a:buNone/>
              <a:tabLst/>
              <a:defRPr/>
            </a:pPr>
            <a:r>
              <a:rPr kumimoji="0" lang="en-US" sz="1600" b="1" i="0" u="none" strike="noStrike" kern="1200" cap="none" spc="0" normalizeH="0" baseline="0" noProof="0" dirty="0">
                <a:ln>
                  <a:noFill/>
                </a:ln>
                <a:effectLst/>
                <a:uLnTx/>
                <a:uFillTx/>
              </a:rPr>
              <a:t>Training and Communication</a:t>
            </a:r>
          </a:p>
          <a:p>
            <a:pPr marL="0" marR="0" lvl="1" indent="0" defTabSz="914400" rtl="0" eaLnBrk="1" fontAlgn="auto" latinLnBrk="0" hangingPunct="1">
              <a:spcBef>
                <a:spcPts val="500"/>
              </a:spcBef>
              <a:spcAft>
                <a:spcPts val="0"/>
              </a:spcAft>
              <a:buClrTx/>
              <a:buSzTx/>
              <a:buFont typeface="Arial" panose="020B0604020202020204" pitchFamily="34" charset="0"/>
              <a:buNone/>
              <a:tabLst/>
              <a:defRPr/>
            </a:pPr>
            <a:r>
              <a:rPr kumimoji="0" lang="en-US" sz="1600" b="0" i="0" u="none" strike="noStrike" kern="1200" cap="none" spc="0" normalizeH="0" baseline="0" noProof="0" dirty="0">
                <a:ln>
                  <a:noFill/>
                </a:ln>
                <a:effectLst/>
                <a:uLnTx/>
                <a:uFillTx/>
              </a:rPr>
              <a:t>Streamlined training and better communication improve resource allocation and stakeholder collaboration.</a:t>
            </a:r>
          </a:p>
          <a:p>
            <a:endParaRPr lang="en-US" sz="1600" dirty="0"/>
          </a:p>
        </p:txBody>
      </p:sp>
      <p:sp>
        <p:nvSpPr>
          <p:cNvPr id="4" name="Date Placeholder 3">
            <a:extLst>
              <a:ext uri="{FF2B5EF4-FFF2-40B4-BE49-F238E27FC236}">
                <a16:creationId xmlns:a16="http://schemas.microsoft.com/office/drawing/2014/main" id="{49C9438C-D464-2AF1-090F-FA8CEF04C2B1}"/>
              </a:ext>
            </a:extLst>
          </p:cNvPr>
          <p:cNvSpPr>
            <a:spLocks noGrp="1"/>
          </p:cNvSpPr>
          <p:nvPr>
            <p:ph type="dt" sz="half" idx="10"/>
          </p:nvPr>
        </p:nvSpPr>
        <p:spPr>
          <a:xfrm>
            <a:off x="6286500" y="6162324"/>
            <a:ext cx="2743200" cy="365125"/>
          </a:xfrm>
        </p:spPr>
        <p:txBody>
          <a:bodyPr anchor="b">
            <a:normAutofit/>
          </a:bodyPr>
          <a:lstStyle/>
          <a:p>
            <a:pPr>
              <a:spcAft>
                <a:spcPts val="600"/>
              </a:spcAft>
            </a:pPr>
            <a:fld id="{198937FE-5C9B-40C9-8C55-48EB04CA346C}" type="datetime3">
              <a:rPr lang="en-US" smtClean="0"/>
              <a:pPr>
                <a:spcAft>
                  <a:spcPts val="600"/>
                </a:spcAft>
              </a:pPr>
              <a:t>12 November 2025</a:t>
            </a:fld>
            <a:endParaRPr lang="en-US"/>
          </a:p>
        </p:txBody>
      </p:sp>
      <p:sp>
        <p:nvSpPr>
          <p:cNvPr id="13" name="Footer Placeholder 5">
            <a:extLst>
              <a:ext uri="{FF2B5EF4-FFF2-40B4-BE49-F238E27FC236}">
                <a16:creationId xmlns:a16="http://schemas.microsoft.com/office/drawing/2014/main" id="{D1686AE3-DB7A-8BBD-C3DC-E5BF85963F77}"/>
              </a:ext>
            </a:extLst>
          </p:cNvPr>
          <p:cNvSpPr>
            <a:spLocks noGrp="1"/>
          </p:cNvSpPr>
          <p:nvPr>
            <p:ph type="ftr" sz="quarter" idx="11"/>
          </p:nvPr>
        </p:nvSpPr>
        <p:spPr>
          <a:xfrm>
            <a:off x="955370" y="6162324"/>
            <a:ext cx="4950130" cy="365125"/>
          </a:xfrm>
        </p:spPr>
        <p:txBody>
          <a:bodyPr/>
          <a:lstStyle/>
          <a:p>
            <a:endParaRPr lang="en-US"/>
          </a:p>
        </p:txBody>
      </p:sp>
      <p:sp>
        <p:nvSpPr>
          <p:cNvPr id="6" name="Slide Number Placeholder 5">
            <a:extLst>
              <a:ext uri="{FF2B5EF4-FFF2-40B4-BE49-F238E27FC236}">
                <a16:creationId xmlns:a16="http://schemas.microsoft.com/office/drawing/2014/main" id="{3BB0743B-790E-F2CD-1105-8AEBBA47BEFE}"/>
              </a:ext>
            </a:extLst>
          </p:cNvPr>
          <p:cNvSpPr>
            <a:spLocks noGrp="1"/>
          </p:cNvSpPr>
          <p:nvPr>
            <p:ph type="sldNum" sz="quarter" idx="12"/>
          </p:nvPr>
        </p:nvSpPr>
        <p:spPr>
          <a:xfrm>
            <a:off x="381000" y="6162324"/>
            <a:ext cx="457200" cy="365125"/>
          </a:xfrm>
        </p:spPr>
        <p:txBody>
          <a:bodyPr anchor="b">
            <a:normAutofit/>
          </a:bodyPr>
          <a:lstStyle/>
          <a:p>
            <a:pPr>
              <a:spcAft>
                <a:spcPts val="600"/>
              </a:spcAft>
            </a:pPr>
            <a:fld id="{1A9E565A-6679-4A67-8FB7-14EA342FD6E1}" type="slidenum">
              <a:rPr lang="en-US" smtClean="0"/>
              <a:pPr>
                <a:spcAft>
                  <a:spcPts val="600"/>
                </a:spcAft>
              </a:pPr>
              <a:t>10</a:t>
            </a:fld>
            <a:endParaRPr lang="en-US"/>
          </a:p>
        </p:txBody>
      </p:sp>
      <p:pic>
        <p:nvPicPr>
          <p:cNvPr id="5" name="Content Placeholder 4" descr="A plane on the tarmac&#10;&#10;AI-generated content may be incorrect.">
            <a:extLst>
              <a:ext uri="{FF2B5EF4-FFF2-40B4-BE49-F238E27FC236}">
                <a16:creationId xmlns:a16="http://schemas.microsoft.com/office/drawing/2014/main" id="{C3F495BC-976D-7CB5-64E6-E926F03824D5}"/>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905500" y="1422130"/>
            <a:ext cx="6019800" cy="4013739"/>
          </a:xfrm>
          <a:prstGeom prst="rect">
            <a:avLst/>
          </a:prstGeom>
        </p:spPr>
      </p:pic>
    </p:spTree>
    <p:extLst>
      <p:ext uri="{BB962C8B-B14F-4D97-AF65-F5344CB8AC3E}">
        <p14:creationId xmlns:p14="http://schemas.microsoft.com/office/powerpoint/2010/main" val="12555792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Effect transition="in" filter="fade">
                                      <p:cBhvr>
                                        <p:cTn id="23" dur="1000"/>
                                        <p:tgtEl>
                                          <p:spTgt spid="3">
                                            <p:txEl>
                                              <p:pRg st="1" end="1"/>
                                            </p:txEl>
                                          </p:spTgt>
                                        </p:tgtEl>
                                      </p:cBhvr>
                                    </p:animEffect>
                                    <p:anim calcmode="lin" valueType="num">
                                      <p:cBhvr>
                                        <p:cTn id="24"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5"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animEffect transition="in" filter="fade">
                                      <p:cBhvr>
                                        <p:cTn id="30" dur="1000"/>
                                        <p:tgtEl>
                                          <p:spTgt spid="3">
                                            <p:txEl>
                                              <p:pRg st="3" end="3"/>
                                            </p:txEl>
                                          </p:spTgt>
                                        </p:tgtEl>
                                      </p:cBhvr>
                                    </p:animEffect>
                                    <p:anim calcmode="lin" valueType="num">
                                      <p:cBhvr>
                                        <p:cTn id="31"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2"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fade">
                                      <p:cBhvr>
                                        <p:cTn id="37" dur="1000"/>
                                        <p:tgtEl>
                                          <p:spTgt spid="3">
                                            <p:txEl>
                                              <p:pRg st="5" end="5"/>
                                            </p:txEl>
                                          </p:spTgt>
                                        </p:tgtEl>
                                      </p:cBhvr>
                                    </p:animEffect>
                                    <p:anim calcmode="lin" valueType="num">
                                      <p:cBhvr>
                                        <p:cTn id="38"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9"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nodeType="clickEffect">
                                  <p:stCondLst>
                                    <p:cond delay="0"/>
                                  </p:stCondLst>
                                  <p:childTnLst>
                                    <p:set>
                                      <p:cBhvr>
                                        <p:cTn id="43" dur="1" fill="hold">
                                          <p:stCondLst>
                                            <p:cond delay="0"/>
                                          </p:stCondLst>
                                        </p:cTn>
                                        <p:tgtEl>
                                          <p:spTgt spid="3">
                                            <p:txEl>
                                              <p:pRg st="7" end="7"/>
                                            </p:txEl>
                                          </p:spTgt>
                                        </p:tgtEl>
                                        <p:attrNameLst>
                                          <p:attrName>style.visibility</p:attrName>
                                        </p:attrNameLst>
                                      </p:cBhvr>
                                      <p:to>
                                        <p:strVal val="visible"/>
                                      </p:to>
                                    </p:set>
                                    <p:animEffect transition="in" filter="fade">
                                      <p:cBhvr>
                                        <p:cTn id="44" dur="1000"/>
                                        <p:tgtEl>
                                          <p:spTgt spid="3">
                                            <p:txEl>
                                              <p:pRg st="7" end="7"/>
                                            </p:txEl>
                                          </p:spTgt>
                                        </p:tgtEl>
                                      </p:cBhvr>
                                    </p:animEffect>
                                    <p:anim calcmode="lin" valueType="num">
                                      <p:cBhvr>
                                        <p:cTn id="45"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46"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9CD3DB-A4E7-58E6-B172-1ABC2BF61EB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9784A06-4AEB-38DF-77B8-3E2E8BADA144}"/>
              </a:ext>
            </a:extLst>
          </p:cNvPr>
          <p:cNvSpPr>
            <a:spLocks noGrp="1"/>
          </p:cNvSpPr>
          <p:nvPr>
            <p:ph type="title"/>
          </p:nvPr>
        </p:nvSpPr>
        <p:spPr>
          <a:xfrm>
            <a:off x="381000" y="365125"/>
            <a:ext cx="11429324" cy="609398"/>
          </a:xfrm>
        </p:spPr>
        <p:txBody>
          <a:bodyPr anchor="t">
            <a:normAutofit/>
          </a:bodyPr>
          <a:lstStyle/>
          <a:p>
            <a:r>
              <a:rPr lang="en-US" dirty="0"/>
              <a:t>Summary of Standards Alignment</a:t>
            </a:r>
          </a:p>
        </p:txBody>
      </p:sp>
      <p:sp>
        <p:nvSpPr>
          <p:cNvPr id="3" name="Content Placeholder 2">
            <a:extLst>
              <a:ext uri="{FF2B5EF4-FFF2-40B4-BE49-F238E27FC236}">
                <a16:creationId xmlns:a16="http://schemas.microsoft.com/office/drawing/2014/main" id="{04411D0B-E143-555E-ABFC-4AA163B4B518}"/>
              </a:ext>
            </a:extLst>
          </p:cNvPr>
          <p:cNvSpPr>
            <a:spLocks noGrp="1"/>
          </p:cNvSpPr>
          <p:nvPr>
            <p:ph sz="half" idx="1"/>
          </p:nvPr>
        </p:nvSpPr>
        <p:spPr>
          <a:xfrm>
            <a:off x="381676" y="1485900"/>
            <a:ext cx="5523824" cy="4267200"/>
          </a:xfrm>
        </p:spPr>
        <p:txBody>
          <a:bodyPr>
            <a:normAutofit fontScale="85000" lnSpcReduction="20000"/>
          </a:bodyPr>
          <a:lstStyle/>
          <a:p>
            <a:pPr>
              <a:spcBef>
                <a:spcPts val="2500"/>
              </a:spcBef>
            </a:pPr>
            <a:r>
              <a:rPr lang="en-US" sz="2000" b="1" dirty="0"/>
              <a:t>ICAO Regulatory Framework</a:t>
            </a:r>
          </a:p>
          <a:p>
            <a:pPr marL="0" lvl="1" indent="0">
              <a:buNone/>
            </a:pPr>
            <a:r>
              <a:rPr lang="en-US" sz="2000" dirty="0"/>
              <a:t>ICAO sets global high-level standards ensuring safety and consistency in ground handling worldwide.</a:t>
            </a:r>
          </a:p>
          <a:p>
            <a:pPr>
              <a:spcBef>
                <a:spcPts val="2500"/>
              </a:spcBef>
            </a:pPr>
            <a:r>
              <a:rPr lang="en-US" sz="2000" b="1" dirty="0"/>
              <a:t>IATA Standards &amp; Policies </a:t>
            </a:r>
          </a:p>
          <a:p>
            <a:pPr marL="0" lvl="1" indent="0">
              <a:buNone/>
            </a:pPr>
            <a:r>
              <a:rPr lang="en-US" sz="2000" dirty="0"/>
              <a:t>AHM Ed.46 provides detailed from standards and policies from industries perspective for ground handling excellence.</a:t>
            </a:r>
          </a:p>
          <a:p>
            <a:pPr>
              <a:spcBef>
                <a:spcPts val="2500"/>
              </a:spcBef>
            </a:pPr>
            <a:r>
              <a:rPr lang="en-US" sz="2000" b="1" dirty="0"/>
              <a:t>IGOM - Operational Procedures</a:t>
            </a:r>
          </a:p>
          <a:p>
            <a:pPr marL="0" lvl="1" indent="0">
              <a:buNone/>
            </a:pPr>
            <a:r>
              <a:rPr lang="en-US" sz="2000" dirty="0"/>
              <a:t>IGOM Ed.14 promotes operational procedures consistent execution across service providers to maintain quality and safety standards.</a:t>
            </a:r>
          </a:p>
          <a:p>
            <a:pPr>
              <a:spcBef>
                <a:spcPts val="2500"/>
              </a:spcBef>
            </a:pPr>
            <a:r>
              <a:rPr lang="en-US" sz="2000" b="1" dirty="0"/>
              <a:t>GOSM – Quality Assurance</a:t>
            </a:r>
          </a:p>
          <a:p>
            <a:pPr marL="0" lvl="1" indent="0">
              <a:buNone/>
            </a:pPr>
            <a:r>
              <a:rPr lang="en-US" sz="2000" dirty="0"/>
              <a:t>GOSM provides consistent validation via ISAGO of polices, processes, and procedures implemented across service providers to maintain quality and safety standards.</a:t>
            </a:r>
          </a:p>
          <a:p>
            <a:endParaRPr lang="en-US" sz="2000" dirty="0"/>
          </a:p>
        </p:txBody>
      </p:sp>
      <p:sp>
        <p:nvSpPr>
          <p:cNvPr id="4" name="Date Placeholder 3">
            <a:extLst>
              <a:ext uri="{FF2B5EF4-FFF2-40B4-BE49-F238E27FC236}">
                <a16:creationId xmlns:a16="http://schemas.microsoft.com/office/drawing/2014/main" id="{66F4A6DD-2F35-E4FE-DEF4-017C7DF741E8}"/>
              </a:ext>
            </a:extLst>
          </p:cNvPr>
          <p:cNvSpPr>
            <a:spLocks noGrp="1"/>
          </p:cNvSpPr>
          <p:nvPr>
            <p:ph type="dt" sz="half" idx="10"/>
          </p:nvPr>
        </p:nvSpPr>
        <p:spPr>
          <a:xfrm>
            <a:off x="6286500" y="6162324"/>
            <a:ext cx="2743200" cy="365125"/>
          </a:xfrm>
        </p:spPr>
        <p:txBody>
          <a:bodyPr anchor="b">
            <a:normAutofit/>
          </a:bodyPr>
          <a:lstStyle/>
          <a:p>
            <a:pPr>
              <a:spcAft>
                <a:spcPts val="600"/>
              </a:spcAft>
            </a:pPr>
            <a:fld id="{198937FE-5C9B-40C9-8C55-48EB04CA346C}" type="datetime3">
              <a:rPr lang="en-US" smtClean="0"/>
              <a:pPr>
                <a:spcAft>
                  <a:spcPts val="600"/>
                </a:spcAft>
              </a:pPr>
              <a:t>12 November 2025</a:t>
            </a:fld>
            <a:endParaRPr lang="en-US"/>
          </a:p>
        </p:txBody>
      </p:sp>
      <p:sp>
        <p:nvSpPr>
          <p:cNvPr id="13" name="Footer Placeholder 5">
            <a:extLst>
              <a:ext uri="{FF2B5EF4-FFF2-40B4-BE49-F238E27FC236}">
                <a16:creationId xmlns:a16="http://schemas.microsoft.com/office/drawing/2014/main" id="{BB25B9EA-1997-EFC3-CD08-928B9CB4C3DB}"/>
              </a:ext>
            </a:extLst>
          </p:cNvPr>
          <p:cNvSpPr>
            <a:spLocks noGrp="1"/>
          </p:cNvSpPr>
          <p:nvPr>
            <p:ph type="ftr" sz="quarter" idx="11"/>
          </p:nvPr>
        </p:nvSpPr>
        <p:spPr>
          <a:xfrm>
            <a:off x="955370" y="6162324"/>
            <a:ext cx="4950130" cy="365125"/>
          </a:xfrm>
        </p:spPr>
        <p:txBody>
          <a:bodyPr/>
          <a:lstStyle/>
          <a:p>
            <a:endParaRPr lang="en-US"/>
          </a:p>
        </p:txBody>
      </p:sp>
      <p:sp>
        <p:nvSpPr>
          <p:cNvPr id="6" name="Slide Number Placeholder 5">
            <a:extLst>
              <a:ext uri="{FF2B5EF4-FFF2-40B4-BE49-F238E27FC236}">
                <a16:creationId xmlns:a16="http://schemas.microsoft.com/office/drawing/2014/main" id="{E77CE1F9-D60C-BE6A-F41B-82C13F29DCCA}"/>
              </a:ext>
            </a:extLst>
          </p:cNvPr>
          <p:cNvSpPr>
            <a:spLocks noGrp="1"/>
          </p:cNvSpPr>
          <p:nvPr>
            <p:ph type="sldNum" sz="quarter" idx="12"/>
          </p:nvPr>
        </p:nvSpPr>
        <p:spPr>
          <a:xfrm>
            <a:off x="381000" y="6162324"/>
            <a:ext cx="457200" cy="365125"/>
          </a:xfrm>
        </p:spPr>
        <p:txBody>
          <a:bodyPr anchor="b">
            <a:normAutofit/>
          </a:bodyPr>
          <a:lstStyle/>
          <a:p>
            <a:pPr>
              <a:spcAft>
                <a:spcPts val="600"/>
              </a:spcAft>
            </a:pPr>
            <a:fld id="{1A9E565A-6679-4A67-8FB7-14EA342FD6E1}" type="slidenum">
              <a:rPr lang="en-US" smtClean="0"/>
              <a:pPr>
                <a:spcAft>
                  <a:spcPts val="600"/>
                </a:spcAft>
              </a:pPr>
              <a:t>11</a:t>
            </a:fld>
            <a:endParaRPr lang="en-US"/>
          </a:p>
        </p:txBody>
      </p:sp>
      <p:sp>
        <p:nvSpPr>
          <p:cNvPr id="9" name="TextBox 8">
            <a:extLst>
              <a:ext uri="{FF2B5EF4-FFF2-40B4-BE49-F238E27FC236}">
                <a16:creationId xmlns:a16="http://schemas.microsoft.com/office/drawing/2014/main" id="{046D0064-3D54-A588-4FF8-D93541A8BD39}"/>
              </a:ext>
            </a:extLst>
          </p:cNvPr>
          <p:cNvSpPr txBox="1"/>
          <p:nvPr/>
        </p:nvSpPr>
        <p:spPr>
          <a:xfrm>
            <a:off x="6286500" y="1747134"/>
            <a:ext cx="5134356" cy="553998"/>
          </a:xfrm>
          <a:prstGeom prst="rect">
            <a:avLst/>
          </a:prstGeom>
          <a:noFill/>
        </p:spPr>
        <p:txBody>
          <a:bodyPr wrap="square">
            <a:spAutoFit/>
          </a:bodyPr>
          <a:lstStyle/>
          <a:p>
            <a:pPr algn="ctr"/>
            <a:r>
              <a:rPr sz="2000" dirty="0">
                <a:latin typeface="+mj-lt"/>
              </a:rPr>
              <a:t>Harmonized Ground Handling Standards</a:t>
            </a:r>
          </a:p>
          <a:p>
            <a:pPr algn="ctr"/>
            <a:r>
              <a:rPr sz="1000" dirty="0"/>
              <a:t>Safety • Operational Efficiency • </a:t>
            </a:r>
            <a:r>
              <a:rPr lang="en-US" sz="1000" dirty="0"/>
              <a:t> Execution Consistency• Quality Assurance</a:t>
            </a:r>
          </a:p>
        </p:txBody>
      </p:sp>
      <p:pic>
        <p:nvPicPr>
          <p:cNvPr id="10" name="Content Placeholder 9">
            <a:extLst>
              <a:ext uri="{FF2B5EF4-FFF2-40B4-BE49-F238E27FC236}">
                <a16:creationId xmlns:a16="http://schemas.microsoft.com/office/drawing/2014/main" id="{A6888431-54CB-060B-B6C8-3EA01B29CE8B}"/>
              </a:ext>
            </a:extLst>
          </p:cNvPr>
          <p:cNvPicPr>
            <a:picLocks noGrp="1" noChangeAspect="1"/>
          </p:cNvPicPr>
          <p:nvPr>
            <p:ph sz="half" idx="2"/>
          </p:nvPr>
        </p:nvPicPr>
        <p:blipFill>
          <a:blip r:embed="rId3"/>
          <a:stretch>
            <a:fillRect/>
          </a:stretch>
        </p:blipFill>
        <p:spPr>
          <a:xfrm>
            <a:off x="6286500" y="2721286"/>
            <a:ext cx="5524500" cy="1796428"/>
          </a:xfrm>
          <a:prstGeom prst="rect">
            <a:avLst/>
          </a:prstGeom>
        </p:spPr>
      </p:pic>
    </p:spTree>
    <p:extLst>
      <p:ext uri="{BB962C8B-B14F-4D97-AF65-F5344CB8AC3E}">
        <p14:creationId xmlns:p14="http://schemas.microsoft.com/office/powerpoint/2010/main" val="22458653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barn(inVertical)">
                                      <p:cBhvr>
                                        <p:cTn id="19" dur="500"/>
                                        <p:tgtEl>
                                          <p:spTgt spid="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barn(inVertical)">
                                      <p:cBhvr>
                                        <p:cTn id="28" dur="500"/>
                                        <p:tgtEl>
                                          <p:spTgt spid="3">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barn(inVertical)">
                                      <p:cBhvr>
                                        <p:cTn id="37" dur="500"/>
                                        <p:tgtEl>
                                          <p:spTgt spid="3">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3">
                                            <p:txEl>
                                              <p:pRg st="7" end="7"/>
                                            </p:txEl>
                                          </p:spTgt>
                                        </p:tgtEl>
                                        <p:attrNameLst>
                                          <p:attrName>style.visibility</p:attrName>
                                        </p:attrNameLst>
                                      </p:cBhvr>
                                      <p:to>
                                        <p:strVal val="visible"/>
                                      </p:to>
                                    </p:set>
                                    <p:animEffect transition="in" filter="barn(inVertical)">
                                      <p:cBhvr>
                                        <p:cTn id="46"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421610-5011-9D7C-E28B-91395C91E71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D21C1AA-D206-06FE-07A0-6843D7A67AD7}"/>
              </a:ext>
            </a:extLst>
          </p:cNvPr>
          <p:cNvSpPr>
            <a:spLocks noGrp="1"/>
          </p:cNvSpPr>
          <p:nvPr>
            <p:ph type="title"/>
          </p:nvPr>
        </p:nvSpPr>
        <p:spPr>
          <a:xfrm>
            <a:off x="381000" y="365125"/>
            <a:ext cx="11429324" cy="609398"/>
          </a:xfrm>
        </p:spPr>
        <p:txBody>
          <a:bodyPr anchor="t">
            <a:normAutofit/>
          </a:bodyPr>
          <a:lstStyle/>
          <a:p>
            <a:r>
              <a:rPr lang="en-US" dirty="0"/>
              <a:t>Conclusion and Next Steps</a:t>
            </a:r>
          </a:p>
        </p:txBody>
      </p:sp>
      <p:pic>
        <p:nvPicPr>
          <p:cNvPr id="8" name="Content Placeholder 7" descr="A person wearing a mask and a yellow vest holding a piece of paper&#10;&#10;AI-generated content may be incorrect.">
            <a:extLst>
              <a:ext uri="{FF2B5EF4-FFF2-40B4-BE49-F238E27FC236}">
                <a16:creationId xmlns:a16="http://schemas.microsoft.com/office/drawing/2014/main" id="{8641ADC7-3C17-DE9A-1465-76E7CE9BDB46}"/>
              </a:ext>
            </a:extLst>
          </p:cNvPr>
          <p:cNvPicPr>
            <a:picLocks noGrp="1" noChangeAspect="1"/>
          </p:cNvPicPr>
          <p:nvPr>
            <p:ph sz="half" idx="1"/>
          </p:nvPr>
        </p:nvPicPr>
        <p:blipFill>
          <a:blip r:embed="rId2"/>
          <a:srcRect t="7725" b="20625"/>
          <a:stretch>
            <a:fillRect/>
          </a:stretch>
        </p:blipFill>
        <p:spPr>
          <a:xfrm>
            <a:off x="381676" y="1485900"/>
            <a:ext cx="5523824" cy="4267200"/>
          </a:xfrm>
          <a:prstGeom prst="rect">
            <a:avLst/>
          </a:prstGeom>
          <a:noFill/>
        </p:spPr>
      </p:pic>
      <p:sp>
        <p:nvSpPr>
          <p:cNvPr id="3" name="Content Placeholder 2">
            <a:extLst>
              <a:ext uri="{FF2B5EF4-FFF2-40B4-BE49-F238E27FC236}">
                <a16:creationId xmlns:a16="http://schemas.microsoft.com/office/drawing/2014/main" id="{A7636A24-EEF5-63CD-4F02-351B55275531}"/>
              </a:ext>
            </a:extLst>
          </p:cNvPr>
          <p:cNvSpPr>
            <a:spLocks noGrp="1"/>
          </p:cNvSpPr>
          <p:nvPr>
            <p:ph sz="half" idx="2"/>
          </p:nvPr>
        </p:nvSpPr>
        <p:spPr>
          <a:xfrm>
            <a:off x="6287176" y="1485900"/>
            <a:ext cx="5523824" cy="4267200"/>
          </a:xfrm>
        </p:spPr>
        <p:txBody>
          <a:bodyPr>
            <a:normAutofit/>
          </a:bodyPr>
          <a:lstStyle/>
          <a:p>
            <a:pPr marL="0" marR="0" lvl="0" indent="0" defTabSz="914400" rtl="0" eaLnBrk="1" fontAlgn="auto" latinLnBrk="0" hangingPunct="1">
              <a:spcBef>
                <a:spcPts val="25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effectLst/>
                <a:uLnTx/>
                <a:uFillTx/>
              </a:rPr>
              <a:t>Framework for Harmonization</a:t>
            </a:r>
          </a:p>
          <a:p>
            <a:pPr marL="0" marR="0" lvl="1" indent="0" defTabSz="914400" rtl="0" eaLnBrk="1" fontAlgn="auto" latinLnBrk="0" hangingPunct="1">
              <a:spcBef>
                <a:spcPts val="5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effectLst/>
                <a:uLnTx/>
                <a:uFillTx/>
              </a:rPr>
              <a:t>ICAO Doc 10121, AHM Ed.46, and IGOM Ed.14 establish a unified framework improving ground handling safety and efficiency.</a:t>
            </a:r>
          </a:p>
          <a:p>
            <a:pPr marL="0" marR="0" lvl="0" indent="0" defTabSz="914400" rtl="0" eaLnBrk="1" fontAlgn="auto" latinLnBrk="0" hangingPunct="1">
              <a:spcBef>
                <a:spcPts val="25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effectLst/>
                <a:uLnTx/>
                <a:uFillTx/>
              </a:rPr>
              <a:t>Implementation and Training</a:t>
            </a:r>
          </a:p>
          <a:p>
            <a:pPr marL="0" marR="0" lvl="1" indent="0" defTabSz="914400" rtl="0" eaLnBrk="1" fontAlgn="auto" latinLnBrk="0" hangingPunct="1">
              <a:spcBef>
                <a:spcPts val="5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effectLst/>
                <a:uLnTx/>
                <a:uFillTx/>
              </a:rPr>
              <a:t>Service providers should integrate guidelines into daily operations and conduct regular staff training for compliance.</a:t>
            </a:r>
          </a:p>
          <a:p>
            <a:pPr marL="0" marR="0" lvl="0" indent="0" defTabSz="914400" rtl="0" eaLnBrk="1" fontAlgn="auto" latinLnBrk="0" hangingPunct="1">
              <a:spcBef>
                <a:spcPts val="25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effectLst/>
                <a:uLnTx/>
                <a:uFillTx/>
              </a:rPr>
              <a:t>Next Steps for Improvement</a:t>
            </a:r>
          </a:p>
          <a:p>
            <a:pPr marL="0" marR="0" lvl="1" indent="0" defTabSz="914400" rtl="0" eaLnBrk="1" fontAlgn="auto" latinLnBrk="0" hangingPunct="1">
              <a:spcBef>
                <a:spcPts val="5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effectLst/>
                <a:uLnTx/>
                <a:uFillTx/>
              </a:rPr>
              <a:t>Review internal procedures, update documentation, and foster collaboration for continuous operational excellence.</a:t>
            </a:r>
          </a:p>
          <a:p>
            <a:endParaRPr lang="en-US" sz="2000" dirty="0"/>
          </a:p>
        </p:txBody>
      </p:sp>
      <p:sp>
        <p:nvSpPr>
          <p:cNvPr id="4" name="Date Placeholder 3">
            <a:extLst>
              <a:ext uri="{FF2B5EF4-FFF2-40B4-BE49-F238E27FC236}">
                <a16:creationId xmlns:a16="http://schemas.microsoft.com/office/drawing/2014/main" id="{7A62D5F4-90D3-D156-B3C0-16B79B6F1C4E}"/>
              </a:ext>
            </a:extLst>
          </p:cNvPr>
          <p:cNvSpPr>
            <a:spLocks noGrp="1"/>
          </p:cNvSpPr>
          <p:nvPr>
            <p:ph type="dt" sz="half" idx="10"/>
          </p:nvPr>
        </p:nvSpPr>
        <p:spPr>
          <a:xfrm>
            <a:off x="6286500" y="6162324"/>
            <a:ext cx="2743200" cy="365125"/>
          </a:xfrm>
        </p:spPr>
        <p:txBody>
          <a:bodyPr anchor="b">
            <a:normAutofit/>
          </a:bodyPr>
          <a:lstStyle/>
          <a:p>
            <a:pPr>
              <a:spcAft>
                <a:spcPts val="600"/>
              </a:spcAft>
            </a:pPr>
            <a:fld id="{198937FE-5C9B-40C9-8C55-48EB04CA346C}" type="datetime3">
              <a:rPr lang="en-US" smtClean="0"/>
              <a:pPr>
                <a:spcAft>
                  <a:spcPts val="600"/>
                </a:spcAft>
              </a:pPr>
              <a:t>12 November 2025</a:t>
            </a:fld>
            <a:endParaRPr lang="en-US"/>
          </a:p>
        </p:txBody>
      </p:sp>
      <p:sp>
        <p:nvSpPr>
          <p:cNvPr id="15" name="Footer Placeholder 5">
            <a:extLst>
              <a:ext uri="{FF2B5EF4-FFF2-40B4-BE49-F238E27FC236}">
                <a16:creationId xmlns:a16="http://schemas.microsoft.com/office/drawing/2014/main" id="{757C334A-8B26-333E-5F0C-B49E5C35161A}"/>
              </a:ext>
            </a:extLst>
          </p:cNvPr>
          <p:cNvSpPr>
            <a:spLocks noGrp="1"/>
          </p:cNvSpPr>
          <p:nvPr>
            <p:ph type="ftr" sz="quarter" idx="11"/>
          </p:nvPr>
        </p:nvSpPr>
        <p:spPr>
          <a:xfrm>
            <a:off x="955370" y="6162324"/>
            <a:ext cx="4950130" cy="365125"/>
          </a:xfrm>
        </p:spPr>
        <p:txBody>
          <a:bodyPr/>
          <a:lstStyle/>
          <a:p>
            <a:endParaRPr lang="en-US"/>
          </a:p>
        </p:txBody>
      </p:sp>
      <p:sp>
        <p:nvSpPr>
          <p:cNvPr id="6" name="Slide Number Placeholder 5">
            <a:extLst>
              <a:ext uri="{FF2B5EF4-FFF2-40B4-BE49-F238E27FC236}">
                <a16:creationId xmlns:a16="http://schemas.microsoft.com/office/drawing/2014/main" id="{048EDB86-A1D9-74CE-CB5D-4D07E012B5D5}"/>
              </a:ext>
            </a:extLst>
          </p:cNvPr>
          <p:cNvSpPr>
            <a:spLocks noGrp="1"/>
          </p:cNvSpPr>
          <p:nvPr>
            <p:ph type="sldNum" sz="quarter" idx="12"/>
          </p:nvPr>
        </p:nvSpPr>
        <p:spPr>
          <a:xfrm>
            <a:off x="381000" y="6162324"/>
            <a:ext cx="457200" cy="365125"/>
          </a:xfrm>
        </p:spPr>
        <p:txBody>
          <a:bodyPr anchor="b">
            <a:normAutofit/>
          </a:bodyPr>
          <a:lstStyle/>
          <a:p>
            <a:pPr>
              <a:spcAft>
                <a:spcPts val="600"/>
              </a:spcAft>
            </a:pPr>
            <a:fld id="{1A9E565A-6679-4A67-8FB7-14EA342FD6E1}" type="slidenum">
              <a:rPr lang="en-US" smtClean="0"/>
              <a:pPr>
                <a:spcAft>
                  <a:spcPts val="600"/>
                </a:spcAft>
              </a:pPr>
              <a:t>12</a:t>
            </a:fld>
            <a:endParaRPr lang="en-US"/>
          </a:p>
        </p:txBody>
      </p:sp>
    </p:spTree>
    <p:extLst>
      <p:ext uri="{BB962C8B-B14F-4D97-AF65-F5344CB8AC3E}">
        <p14:creationId xmlns:p14="http://schemas.microsoft.com/office/powerpoint/2010/main" val="3378154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barn(inVertical)">
                                      <p:cBhvr>
                                        <p:cTn id="11" dur="500"/>
                                        <p:tgtEl>
                                          <p:spTgt spid="3">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barn(inVertical)">
                                      <p:cBhvr>
                                        <p:cTn id="20" dur="500"/>
                                        <p:tgtEl>
                                          <p:spTgt spid="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Effect transition="in" filter="barn(inVertical)">
                                      <p:cBhvr>
                                        <p:cTn id="29"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5BECA6-3758-4EAC-8D82-802B813C783B}"/>
              </a:ext>
            </a:extLst>
          </p:cNvPr>
          <p:cNvSpPr>
            <a:spLocks noGrp="1"/>
          </p:cNvSpPr>
          <p:nvPr>
            <p:ph type="title"/>
          </p:nvPr>
        </p:nvSpPr>
        <p:spPr>
          <a:xfrm>
            <a:off x="381000" y="365125"/>
            <a:ext cx="11429324" cy="609398"/>
          </a:xfrm>
        </p:spPr>
        <p:txBody>
          <a:bodyPr anchor="t">
            <a:normAutofit/>
          </a:bodyPr>
          <a:lstStyle/>
          <a:p>
            <a:r>
              <a:rPr lang="en-US" dirty="0"/>
              <a:t>What is needed</a:t>
            </a:r>
          </a:p>
        </p:txBody>
      </p:sp>
      <p:sp>
        <p:nvSpPr>
          <p:cNvPr id="4" name="Date Placeholder 3">
            <a:extLst>
              <a:ext uri="{FF2B5EF4-FFF2-40B4-BE49-F238E27FC236}">
                <a16:creationId xmlns:a16="http://schemas.microsoft.com/office/drawing/2014/main" id="{2F4AA8B7-5E78-460B-85E8-44FFA8DAD868}"/>
              </a:ext>
            </a:extLst>
          </p:cNvPr>
          <p:cNvSpPr>
            <a:spLocks noGrp="1"/>
          </p:cNvSpPr>
          <p:nvPr>
            <p:ph type="dt" sz="half" idx="10"/>
          </p:nvPr>
        </p:nvSpPr>
        <p:spPr>
          <a:xfrm>
            <a:off x="6286500" y="6162324"/>
            <a:ext cx="2743200" cy="365125"/>
          </a:xfrm>
        </p:spPr>
        <p:txBody>
          <a:bodyPr anchor="b">
            <a:normAutofit/>
          </a:bodyPr>
          <a:lstStyle/>
          <a:p>
            <a:pPr>
              <a:spcAft>
                <a:spcPts val="600"/>
              </a:spcAft>
            </a:pPr>
            <a:fld id="{198937FE-5C9B-40C9-8C55-48EB04CA346C}" type="datetime3">
              <a:rPr lang="en-US" smtClean="0"/>
              <a:pPr>
                <a:spcAft>
                  <a:spcPts val="600"/>
                </a:spcAft>
              </a:pPr>
              <a:t>12 November 2025</a:t>
            </a:fld>
            <a:endParaRPr lang="en-US"/>
          </a:p>
        </p:txBody>
      </p:sp>
      <p:sp>
        <p:nvSpPr>
          <p:cNvPr id="24" name="Footer Placeholder 4">
            <a:extLst>
              <a:ext uri="{FF2B5EF4-FFF2-40B4-BE49-F238E27FC236}">
                <a16:creationId xmlns:a16="http://schemas.microsoft.com/office/drawing/2014/main" id="{4664D0E7-CA1B-0561-062B-F513D1CF95CE}"/>
              </a:ext>
            </a:extLst>
          </p:cNvPr>
          <p:cNvSpPr>
            <a:spLocks noGrp="1"/>
          </p:cNvSpPr>
          <p:nvPr>
            <p:ph type="ftr" sz="quarter" idx="11"/>
          </p:nvPr>
        </p:nvSpPr>
        <p:spPr>
          <a:xfrm>
            <a:off x="955370" y="6162324"/>
            <a:ext cx="4950130" cy="365125"/>
          </a:xfrm>
        </p:spPr>
        <p:txBody>
          <a:bodyPr/>
          <a:lstStyle/>
          <a:p>
            <a:endParaRPr lang="en-US"/>
          </a:p>
        </p:txBody>
      </p:sp>
      <p:sp>
        <p:nvSpPr>
          <p:cNvPr id="6" name="Slide Number Placeholder 5">
            <a:extLst>
              <a:ext uri="{FF2B5EF4-FFF2-40B4-BE49-F238E27FC236}">
                <a16:creationId xmlns:a16="http://schemas.microsoft.com/office/drawing/2014/main" id="{6616516A-C08E-44A3-9640-64D2EAF7CE1B}"/>
              </a:ext>
            </a:extLst>
          </p:cNvPr>
          <p:cNvSpPr>
            <a:spLocks noGrp="1"/>
          </p:cNvSpPr>
          <p:nvPr>
            <p:ph type="sldNum" sz="quarter" idx="12"/>
          </p:nvPr>
        </p:nvSpPr>
        <p:spPr>
          <a:xfrm>
            <a:off x="381000" y="6162324"/>
            <a:ext cx="457200" cy="365125"/>
          </a:xfrm>
        </p:spPr>
        <p:txBody>
          <a:bodyPr anchor="b">
            <a:normAutofit/>
          </a:bodyPr>
          <a:lstStyle/>
          <a:p>
            <a:pPr>
              <a:spcAft>
                <a:spcPts val="600"/>
              </a:spcAft>
            </a:pPr>
            <a:fld id="{1A9E565A-6679-4A67-8FB7-14EA342FD6E1}" type="slidenum">
              <a:rPr lang="en-US" smtClean="0"/>
              <a:pPr>
                <a:spcAft>
                  <a:spcPts val="600"/>
                </a:spcAft>
              </a:pPr>
              <a:t>13</a:t>
            </a:fld>
            <a:endParaRPr lang="en-US"/>
          </a:p>
        </p:txBody>
      </p:sp>
      <p:graphicFrame>
        <p:nvGraphicFramePr>
          <p:cNvPr id="8" name="Content Placeholder 2">
            <a:extLst>
              <a:ext uri="{FF2B5EF4-FFF2-40B4-BE49-F238E27FC236}">
                <a16:creationId xmlns:a16="http://schemas.microsoft.com/office/drawing/2014/main" id="{49DE1B7F-BF80-47D6-FB81-067393ADF031}"/>
              </a:ext>
            </a:extLst>
          </p:cNvPr>
          <p:cNvGraphicFramePr>
            <a:graphicFrameLocks noGrp="1"/>
          </p:cNvGraphicFramePr>
          <p:nvPr>
            <p:ph idx="1"/>
            <p:extLst>
              <p:ext uri="{D42A27DB-BD31-4B8C-83A1-F6EECF244321}">
                <p14:modId xmlns:p14="http://schemas.microsoft.com/office/powerpoint/2010/main" val="2446214731"/>
              </p:ext>
            </p:extLst>
          </p:nvPr>
        </p:nvGraphicFramePr>
        <p:xfrm>
          <a:off x="380999" y="1485900"/>
          <a:ext cx="11429325" cy="4267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675462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4B5ACA-DBFC-DB33-1BF9-2280FE5C0C1D}"/>
              </a:ext>
            </a:extLst>
          </p:cNvPr>
          <p:cNvSpPr>
            <a:spLocks noGrp="1"/>
          </p:cNvSpPr>
          <p:nvPr>
            <p:ph type="title"/>
          </p:nvPr>
        </p:nvSpPr>
        <p:spPr/>
        <p:txBody>
          <a:bodyPr/>
          <a:lstStyle/>
          <a:p>
            <a:r>
              <a:rPr lang="en-US" dirty="0">
                <a:solidFill>
                  <a:schemeClr val="tx1"/>
                </a:solidFill>
              </a:rPr>
              <a:t>Questions? </a:t>
            </a:r>
          </a:p>
        </p:txBody>
      </p:sp>
      <p:pic>
        <p:nvPicPr>
          <p:cNvPr id="14" name="Content Placeholder 13" descr="A pair of blue dice with question marks&#10;&#10;AI-generated content may be incorrect.">
            <a:extLst>
              <a:ext uri="{FF2B5EF4-FFF2-40B4-BE49-F238E27FC236}">
                <a16:creationId xmlns:a16="http://schemas.microsoft.com/office/drawing/2014/main" id="{10DD1E6B-47C2-02A6-D764-2292C081862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346713" y="529397"/>
            <a:ext cx="5963478" cy="5963478"/>
          </a:xfrm>
          <a:prstGeom prst="rect">
            <a:avLst/>
          </a:prstGeom>
        </p:spPr>
      </p:pic>
    </p:spTree>
    <p:extLst>
      <p:ext uri="{BB962C8B-B14F-4D97-AF65-F5344CB8AC3E}">
        <p14:creationId xmlns:p14="http://schemas.microsoft.com/office/powerpoint/2010/main" val="2302692387"/>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4BF572D-35F2-E245-A86C-4C06CFB20779}"/>
              </a:ext>
            </a:extLst>
          </p:cNvPr>
          <p:cNvSpPr>
            <a:spLocks noGrp="1"/>
          </p:cNvSpPr>
          <p:nvPr>
            <p:ph type="title"/>
          </p:nvPr>
        </p:nvSpPr>
        <p:spPr/>
        <p:txBody>
          <a:bodyPr/>
          <a:lstStyle/>
          <a:p>
            <a:r>
              <a:rPr lang="en-GB"/>
              <a:t>Thank you</a:t>
            </a:r>
          </a:p>
        </p:txBody>
      </p:sp>
      <p:pic>
        <p:nvPicPr>
          <p:cNvPr id="9" name="Picture Placeholder 7">
            <a:extLst>
              <a:ext uri="{FF2B5EF4-FFF2-40B4-BE49-F238E27FC236}">
                <a16:creationId xmlns:a16="http://schemas.microsoft.com/office/drawing/2014/main" id="{FFF5E8CC-925D-BA41-BAEE-02E2888B8552}"/>
              </a:ext>
            </a:extLst>
          </p:cNvPr>
          <p:cNvPicPr>
            <a:picLocks noGrp="1" noChangeAspect="1"/>
          </p:cNvPicPr>
          <p:nvPr>
            <p:ph type="pic" sz="quarter" idx="15"/>
          </p:nvPr>
        </p:nvPicPr>
        <p:blipFill>
          <a:blip r:embed="rId2"/>
          <a:srcRect l="15" r="15"/>
          <a:stretch>
            <a:fillRect/>
          </a:stretch>
        </p:blipFill>
        <p:spPr/>
      </p:pic>
      <p:sp>
        <p:nvSpPr>
          <p:cNvPr id="7" name="Rectangle 6">
            <a:extLst>
              <a:ext uri="{FF2B5EF4-FFF2-40B4-BE49-F238E27FC236}">
                <a16:creationId xmlns:a16="http://schemas.microsoft.com/office/drawing/2014/main" id="{ADDEEB3D-EBFE-42D1-9D80-3830D3B5A936}"/>
              </a:ext>
            </a:extLst>
          </p:cNvPr>
          <p:cNvSpPr>
            <a:spLocks/>
          </p:cNvSpPr>
          <p:nvPr/>
        </p:nvSpPr>
        <p:spPr>
          <a:xfrm>
            <a:off x="-3456000" y="0"/>
            <a:ext cx="3312000" cy="3420000"/>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lIns="180000" tIns="180000" rIns="180000" bIns="180000" rtlCol="0" anchor="t" anchorCtr="0"/>
          <a:lstStyle/>
          <a:p>
            <a:pPr>
              <a:spcAft>
                <a:spcPts val="600"/>
              </a:spcAft>
            </a:pPr>
            <a:r>
              <a:rPr lang="en-GB" sz="1400">
                <a:solidFill>
                  <a:schemeClr val="tx1"/>
                </a:solidFill>
                <a:latin typeface="+mj-lt"/>
              </a:rPr>
              <a:t>TO </a:t>
            </a:r>
            <a:r>
              <a:rPr lang="en-GB" sz="1400" b="0" i="0">
                <a:solidFill>
                  <a:schemeClr val="tx1"/>
                </a:solidFill>
                <a:latin typeface="+mj-lt"/>
              </a:rPr>
              <a:t>REPLACE IMAGE:</a:t>
            </a:r>
            <a:endParaRPr lang="en-GB" sz="1400">
              <a:solidFill>
                <a:schemeClr val="tx1"/>
              </a:solidFill>
            </a:endParaRPr>
          </a:p>
          <a:p>
            <a:pPr marL="180000" indent="-180000">
              <a:buFont typeface="Arial" panose="020B0604020202020204" pitchFamily="34" charset="0"/>
              <a:buChar char="•"/>
            </a:pPr>
            <a:r>
              <a:rPr lang="en-GB" sz="1400" b="0" i="0">
                <a:solidFill>
                  <a:schemeClr val="tx1"/>
                </a:solidFill>
              </a:rPr>
              <a:t>Click on the picture, h</a:t>
            </a:r>
            <a:r>
              <a:rPr lang="en-GB" sz="1400">
                <a:solidFill>
                  <a:schemeClr val="tx1"/>
                </a:solidFill>
              </a:rPr>
              <a:t>it </a:t>
            </a:r>
            <a:r>
              <a:rPr lang="en-GB" sz="1400">
                <a:solidFill>
                  <a:schemeClr val="tx1"/>
                </a:solidFill>
                <a:latin typeface="+mj-lt"/>
              </a:rPr>
              <a:t>Delete</a:t>
            </a:r>
          </a:p>
          <a:p>
            <a:pPr marL="180000" indent="-180000">
              <a:buFont typeface="Arial" panose="020B0604020202020204" pitchFamily="34" charset="0"/>
              <a:buChar char="•"/>
            </a:pPr>
            <a:r>
              <a:rPr lang="en-GB" sz="1400">
                <a:solidFill>
                  <a:schemeClr val="tx1"/>
                </a:solidFill>
              </a:rPr>
              <a:t>Click the </a:t>
            </a:r>
            <a:r>
              <a:rPr lang="en-GB" sz="1400">
                <a:solidFill>
                  <a:schemeClr val="tx1"/>
                </a:solidFill>
                <a:latin typeface="+mj-lt"/>
              </a:rPr>
              <a:t>‘Add Picture</a:t>
            </a:r>
            <a:r>
              <a:rPr lang="en-GB" sz="1400">
                <a:solidFill>
                  <a:schemeClr val="tx1"/>
                </a:solidFill>
              </a:rPr>
              <a:t>’ icon</a:t>
            </a:r>
          </a:p>
          <a:p>
            <a:pPr marL="180000" indent="-180000">
              <a:buFont typeface="Arial" panose="020B0604020202020204" pitchFamily="34" charset="0"/>
              <a:buChar char="•"/>
            </a:pPr>
            <a:r>
              <a:rPr lang="en-GB" sz="1400">
                <a:solidFill>
                  <a:schemeClr val="tx1"/>
                </a:solidFill>
              </a:rPr>
              <a:t>Find your image &amp; click </a:t>
            </a:r>
            <a:r>
              <a:rPr lang="en-GB" sz="1400">
                <a:solidFill>
                  <a:schemeClr val="tx1"/>
                </a:solidFill>
                <a:latin typeface="+mj-lt"/>
              </a:rPr>
              <a:t>‘Insert’</a:t>
            </a:r>
          </a:p>
          <a:p>
            <a:pPr marL="180000" indent="-180000">
              <a:buFont typeface="Arial" panose="020B0604020202020204" pitchFamily="34" charset="0"/>
              <a:buChar char="•"/>
            </a:pPr>
            <a:r>
              <a:rPr lang="en-GB" sz="1400">
                <a:solidFill>
                  <a:schemeClr val="tx1"/>
                </a:solidFill>
              </a:rPr>
              <a:t>Under the ‘</a:t>
            </a:r>
            <a:r>
              <a:rPr lang="en-GB" sz="1400">
                <a:solidFill>
                  <a:schemeClr val="tx1"/>
                </a:solidFill>
                <a:latin typeface="+mj-lt"/>
              </a:rPr>
              <a:t>Format’ </a:t>
            </a:r>
            <a:r>
              <a:rPr lang="en-GB" sz="1400">
                <a:solidFill>
                  <a:schemeClr val="tx1"/>
                </a:solidFill>
              </a:rPr>
              <a:t>tab, click the </a:t>
            </a:r>
            <a:r>
              <a:rPr lang="en-GB" sz="1400">
                <a:solidFill>
                  <a:schemeClr val="tx1"/>
                </a:solidFill>
                <a:latin typeface="+mj-lt"/>
              </a:rPr>
              <a:t>‘Crop’ </a:t>
            </a:r>
            <a:r>
              <a:rPr lang="en-GB" sz="1400">
                <a:solidFill>
                  <a:schemeClr val="tx1"/>
                </a:solidFill>
              </a:rPr>
              <a:t>button to adjust the position within the shape</a:t>
            </a:r>
          </a:p>
          <a:p>
            <a:pPr marL="180000" indent="-180000">
              <a:buFont typeface="Arial" panose="020B0604020202020204" pitchFamily="34" charset="0"/>
              <a:buChar char="•"/>
            </a:pPr>
            <a:endParaRPr lang="en-GB" sz="1400">
              <a:solidFill>
                <a:schemeClr val="tx1"/>
              </a:solidFill>
            </a:endParaRPr>
          </a:p>
          <a:p>
            <a:pPr marL="180000" indent="-180000">
              <a:buFont typeface="Arial" panose="020B0604020202020204" pitchFamily="34" charset="0"/>
              <a:buChar char="•"/>
            </a:pPr>
            <a:endParaRPr lang="en-GB" sz="1400">
              <a:solidFill>
                <a:schemeClr val="tx1"/>
              </a:solidFill>
            </a:endParaRPr>
          </a:p>
          <a:p>
            <a:r>
              <a:rPr lang="en-GB" sz="1400">
                <a:solidFill>
                  <a:schemeClr val="tx1"/>
                </a:solidFill>
                <a:latin typeface="+mj-lt"/>
              </a:rPr>
              <a:t>** In order for the ‘Crop’ button to appear, please make sure you keep the shape selected at all times</a:t>
            </a:r>
          </a:p>
        </p:txBody>
      </p:sp>
      <p:sp>
        <p:nvSpPr>
          <p:cNvPr id="10" name="Freeform 5">
            <a:extLst>
              <a:ext uri="{FF2B5EF4-FFF2-40B4-BE49-F238E27FC236}">
                <a16:creationId xmlns:a16="http://schemas.microsoft.com/office/drawing/2014/main" id="{8E7A85D4-1495-BF4F-9E31-A3B72B3A8E17}"/>
              </a:ext>
            </a:extLst>
          </p:cNvPr>
          <p:cNvSpPr>
            <a:spLocks noChangeAspect="1" noEditPoints="1"/>
          </p:cNvSpPr>
          <p:nvPr/>
        </p:nvSpPr>
        <p:spPr bwMode="auto">
          <a:xfrm>
            <a:off x="10910325" y="5917889"/>
            <a:ext cx="900000" cy="563616"/>
          </a:xfrm>
          <a:custGeom>
            <a:avLst/>
            <a:gdLst>
              <a:gd name="T0" fmla="*/ 971 w 1920"/>
              <a:gd name="T1" fmla="*/ 446 h 1200"/>
              <a:gd name="T2" fmla="*/ 860 w 1920"/>
              <a:gd name="T3" fmla="*/ 461 h 1200"/>
              <a:gd name="T4" fmla="*/ 971 w 1920"/>
              <a:gd name="T5" fmla="*/ 12 h 1200"/>
              <a:gd name="T6" fmla="*/ 971 w 1920"/>
              <a:gd name="T7" fmla="*/ 12 h 1200"/>
              <a:gd name="T8" fmla="*/ 950 w 1920"/>
              <a:gd name="T9" fmla="*/ 137 h 1200"/>
              <a:gd name="T10" fmla="*/ 971 w 1920"/>
              <a:gd name="T11" fmla="*/ 301 h 1200"/>
              <a:gd name="T12" fmla="*/ 971 w 1920"/>
              <a:gd name="T13" fmla="*/ 424 h 1200"/>
              <a:gd name="T14" fmla="*/ 1092 w 1920"/>
              <a:gd name="T15" fmla="*/ 451 h 1200"/>
              <a:gd name="T16" fmla="*/ 1154 w 1920"/>
              <a:gd name="T17" fmla="*/ 514 h 1200"/>
              <a:gd name="T18" fmla="*/ 1154 w 1920"/>
              <a:gd name="T19" fmla="*/ 514 h 1200"/>
              <a:gd name="T20" fmla="*/ 816 w 1920"/>
              <a:gd name="T21" fmla="*/ 301 h 1200"/>
              <a:gd name="T22" fmla="*/ 660 w 1920"/>
              <a:gd name="T23" fmla="*/ 301 h 1200"/>
              <a:gd name="T24" fmla="*/ 749 w 1920"/>
              <a:gd name="T25" fmla="*/ 500 h 1200"/>
              <a:gd name="T26" fmla="*/ 839 w 1920"/>
              <a:gd name="T27" fmla="*/ 470 h 1200"/>
              <a:gd name="T28" fmla="*/ 971 w 1920"/>
              <a:gd name="T29" fmla="*/ 158 h 1200"/>
              <a:gd name="T30" fmla="*/ 1071 w 1920"/>
              <a:gd name="T31" fmla="*/ 139 h 1200"/>
              <a:gd name="T32" fmla="*/ 1127 w 1920"/>
              <a:gd name="T33" fmla="*/ 280 h 1200"/>
              <a:gd name="T34" fmla="*/ 1260 w 1920"/>
              <a:gd name="T35" fmla="*/ 280 h 1200"/>
              <a:gd name="T36" fmla="*/ 990 w 1920"/>
              <a:gd name="T37" fmla="*/ 0 h 1200"/>
              <a:gd name="T38" fmla="*/ 950 w 1920"/>
              <a:gd name="T39" fmla="*/ 280 h 1200"/>
              <a:gd name="T40" fmla="*/ 950 w 1920"/>
              <a:gd name="T41" fmla="*/ 158 h 1200"/>
              <a:gd name="T42" fmla="*/ 829 w 1920"/>
              <a:gd name="T43" fmla="*/ 131 h 1200"/>
              <a:gd name="T44" fmla="*/ 765 w 1920"/>
              <a:gd name="T45" fmla="*/ 67 h 1200"/>
              <a:gd name="T46" fmla="*/ 765 w 1920"/>
              <a:gd name="T47" fmla="*/ 67 h 1200"/>
              <a:gd name="T48" fmla="*/ 849 w 1920"/>
              <a:gd name="T49" fmla="*/ 646 h 1200"/>
              <a:gd name="T50" fmla="*/ 282 w 1920"/>
              <a:gd name="T51" fmla="*/ 671 h 1200"/>
              <a:gd name="T52" fmla="*/ 289 w 1920"/>
              <a:gd name="T53" fmla="*/ 650 h 1200"/>
              <a:gd name="T54" fmla="*/ 565 w 1920"/>
              <a:gd name="T55" fmla="*/ 556 h 1200"/>
              <a:gd name="T56" fmla="*/ 515 w 1920"/>
              <a:gd name="T57" fmla="*/ 483 h 1200"/>
              <a:gd name="T58" fmla="*/ 0 w 1920"/>
              <a:gd name="T59" fmla="*/ 388 h 1200"/>
              <a:gd name="T60" fmla="*/ 1071 w 1920"/>
              <a:gd name="T61" fmla="*/ 646 h 1200"/>
              <a:gd name="T62" fmla="*/ 1638 w 1920"/>
              <a:gd name="T63" fmla="*/ 671 h 1200"/>
              <a:gd name="T64" fmla="*/ 1631 w 1920"/>
              <a:gd name="T65" fmla="*/ 650 h 1200"/>
              <a:gd name="T66" fmla="*/ 1355 w 1920"/>
              <a:gd name="T67" fmla="*/ 556 h 1200"/>
              <a:gd name="T68" fmla="*/ 1405 w 1920"/>
              <a:gd name="T69" fmla="*/ 483 h 1200"/>
              <a:gd name="T70" fmla="*/ 1920 w 1920"/>
              <a:gd name="T71" fmla="*/ 388 h 1200"/>
              <a:gd name="T72" fmla="*/ 1563 w 1920"/>
              <a:gd name="T73" fmla="*/ 819 h 1200"/>
              <a:gd name="T74" fmla="*/ 1518 w 1920"/>
              <a:gd name="T75" fmla="*/ 1155 h 1200"/>
              <a:gd name="T76" fmla="*/ 1245 w 1920"/>
              <a:gd name="T77" fmla="*/ 1200 h 1200"/>
              <a:gd name="T78" fmla="*/ 1483 w 1920"/>
              <a:gd name="T79" fmla="*/ 936 h 1200"/>
              <a:gd name="T80" fmla="*/ 1038 w 1920"/>
              <a:gd name="T81" fmla="*/ 914 h 1200"/>
              <a:gd name="T82" fmla="*/ 1289 w 1920"/>
              <a:gd name="T83" fmla="*/ 817 h 1200"/>
              <a:gd name="T84" fmla="*/ 1120 w 1920"/>
              <a:gd name="T85" fmla="*/ 1200 h 1200"/>
              <a:gd name="T86" fmla="*/ 672 w 1920"/>
              <a:gd name="T87" fmla="*/ 819 h 1200"/>
              <a:gd name="T88" fmla="*/ 759 w 1920"/>
              <a:gd name="T89" fmla="*/ 1200 h 1200"/>
              <a:gd name="T90" fmla="*/ 606 w 1920"/>
              <a:gd name="T91" fmla="*/ 1200 h 1200"/>
              <a:gd name="T92" fmla="*/ 739 w 1920"/>
              <a:gd name="T93" fmla="*/ 1075 h 1200"/>
              <a:gd name="T94" fmla="*/ 273 w 1920"/>
              <a:gd name="T95" fmla="*/ 1200 h 1200"/>
              <a:gd name="T96" fmla="*/ 401 w 1920"/>
              <a:gd name="T97" fmla="*/ 1200 h 1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920" h="1200">
                <a:moveTo>
                  <a:pt x="971" y="571"/>
                </a:moveTo>
                <a:cubicBezTo>
                  <a:pt x="1007" y="542"/>
                  <a:pt x="1039" y="503"/>
                  <a:pt x="1060" y="461"/>
                </a:cubicBezTo>
                <a:cubicBezTo>
                  <a:pt x="1032" y="452"/>
                  <a:pt x="1001" y="446"/>
                  <a:pt x="971" y="446"/>
                </a:cubicBezTo>
                <a:lnTo>
                  <a:pt x="971" y="571"/>
                </a:lnTo>
                <a:close/>
                <a:moveTo>
                  <a:pt x="950" y="569"/>
                </a:moveTo>
                <a:cubicBezTo>
                  <a:pt x="913" y="542"/>
                  <a:pt x="881" y="503"/>
                  <a:pt x="860" y="461"/>
                </a:cubicBezTo>
                <a:cubicBezTo>
                  <a:pt x="888" y="451"/>
                  <a:pt x="919" y="446"/>
                  <a:pt x="950" y="446"/>
                </a:cubicBezTo>
                <a:lnTo>
                  <a:pt x="950" y="569"/>
                </a:lnTo>
                <a:close/>
                <a:moveTo>
                  <a:pt x="971" y="12"/>
                </a:moveTo>
                <a:cubicBezTo>
                  <a:pt x="1007" y="41"/>
                  <a:pt x="1039" y="79"/>
                  <a:pt x="1060" y="120"/>
                </a:cubicBezTo>
                <a:cubicBezTo>
                  <a:pt x="1032" y="130"/>
                  <a:pt x="1001" y="137"/>
                  <a:pt x="971" y="137"/>
                </a:cubicBezTo>
                <a:lnTo>
                  <a:pt x="971" y="12"/>
                </a:lnTo>
                <a:close/>
                <a:moveTo>
                  <a:pt x="950" y="12"/>
                </a:moveTo>
                <a:cubicBezTo>
                  <a:pt x="913" y="41"/>
                  <a:pt x="881" y="80"/>
                  <a:pt x="860" y="120"/>
                </a:cubicBezTo>
                <a:cubicBezTo>
                  <a:pt x="888" y="129"/>
                  <a:pt x="919" y="137"/>
                  <a:pt x="950" y="137"/>
                </a:cubicBezTo>
                <a:lnTo>
                  <a:pt x="950" y="12"/>
                </a:lnTo>
                <a:close/>
                <a:moveTo>
                  <a:pt x="971" y="424"/>
                </a:moveTo>
                <a:cubicBezTo>
                  <a:pt x="971" y="301"/>
                  <a:pt x="971" y="301"/>
                  <a:pt x="971" y="301"/>
                </a:cubicBezTo>
                <a:cubicBezTo>
                  <a:pt x="1104" y="301"/>
                  <a:pt x="1104" y="301"/>
                  <a:pt x="1104" y="301"/>
                </a:cubicBezTo>
                <a:cubicBezTo>
                  <a:pt x="1104" y="350"/>
                  <a:pt x="1092" y="398"/>
                  <a:pt x="1071" y="443"/>
                </a:cubicBezTo>
                <a:cubicBezTo>
                  <a:pt x="1040" y="432"/>
                  <a:pt x="1004" y="424"/>
                  <a:pt x="971" y="424"/>
                </a:cubicBezTo>
                <a:moveTo>
                  <a:pt x="1260" y="301"/>
                </a:moveTo>
                <a:cubicBezTo>
                  <a:pt x="1127" y="301"/>
                  <a:pt x="1127" y="301"/>
                  <a:pt x="1127" y="301"/>
                </a:cubicBezTo>
                <a:cubicBezTo>
                  <a:pt x="1125" y="355"/>
                  <a:pt x="1114" y="403"/>
                  <a:pt x="1092" y="451"/>
                </a:cubicBezTo>
                <a:cubicBezTo>
                  <a:pt x="1120" y="464"/>
                  <a:pt x="1146" y="480"/>
                  <a:pt x="1171" y="500"/>
                </a:cubicBezTo>
                <a:cubicBezTo>
                  <a:pt x="1225" y="447"/>
                  <a:pt x="1257" y="375"/>
                  <a:pt x="1260" y="301"/>
                </a:cubicBezTo>
                <a:moveTo>
                  <a:pt x="1154" y="514"/>
                </a:moveTo>
                <a:cubicBezTo>
                  <a:pt x="1133" y="496"/>
                  <a:pt x="1107" y="480"/>
                  <a:pt x="1081" y="470"/>
                </a:cubicBezTo>
                <a:cubicBezTo>
                  <a:pt x="1057" y="513"/>
                  <a:pt x="1028" y="549"/>
                  <a:pt x="990" y="582"/>
                </a:cubicBezTo>
                <a:cubicBezTo>
                  <a:pt x="1051" y="574"/>
                  <a:pt x="1107" y="552"/>
                  <a:pt x="1154" y="514"/>
                </a:cubicBezTo>
                <a:moveTo>
                  <a:pt x="950" y="424"/>
                </a:moveTo>
                <a:cubicBezTo>
                  <a:pt x="950" y="301"/>
                  <a:pt x="950" y="301"/>
                  <a:pt x="950" y="301"/>
                </a:cubicBezTo>
                <a:cubicBezTo>
                  <a:pt x="816" y="301"/>
                  <a:pt x="816" y="301"/>
                  <a:pt x="816" y="301"/>
                </a:cubicBezTo>
                <a:cubicBezTo>
                  <a:pt x="817" y="350"/>
                  <a:pt x="828" y="399"/>
                  <a:pt x="849" y="443"/>
                </a:cubicBezTo>
                <a:cubicBezTo>
                  <a:pt x="881" y="432"/>
                  <a:pt x="915" y="424"/>
                  <a:pt x="950" y="424"/>
                </a:cubicBezTo>
                <a:moveTo>
                  <a:pt x="660" y="301"/>
                </a:moveTo>
                <a:cubicBezTo>
                  <a:pt x="793" y="301"/>
                  <a:pt x="793" y="301"/>
                  <a:pt x="793" y="301"/>
                </a:cubicBezTo>
                <a:cubicBezTo>
                  <a:pt x="796" y="355"/>
                  <a:pt x="808" y="402"/>
                  <a:pt x="829" y="451"/>
                </a:cubicBezTo>
                <a:cubicBezTo>
                  <a:pt x="800" y="464"/>
                  <a:pt x="774" y="480"/>
                  <a:pt x="749" y="500"/>
                </a:cubicBezTo>
                <a:cubicBezTo>
                  <a:pt x="695" y="447"/>
                  <a:pt x="664" y="377"/>
                  <a:pt x="660" y="301"/>
                </a:cubicBezTo>
                <a:moveTo>
                  <a:pt x="765" y="514"/>
                </a:moveTo>
                <a:cubicBezTo>
                  <a:pt x="788" y="497"/>
                  <a:pt x="813" y="479"/>
                  <a:pt x="839" y="470"/>
                </a:cubicBezTo>
                <a:cubicBezTo>
                  <a:pt x="863" y="513"/>
                  <a:pt x="892" y="549"/>
                  <a:pt x="930" y="582"/>
                </a:cubicBezTo>
                <a:cubicBezTo>
                  <a:pt x="869" y="574"/>
                  <a:pt x="812" y="552"/>
                  <a:pt x="765" y="514"/>
                </a:cubicBezTo>
                <a:moveTo>
                  <a:pt x="971" y="158"/>
                </a:moveTo>
                <a:cubicBezTo>
                  <a:pt x="971" y="280"/>
                  <a:pt x="971" y="280"/>
                  <a:pt x="971" y="280"/>
                </a:cubicBezTo>
                <a:cubicBezTo>
                  <a:pt x="1104" y="280"/>
                  <a:pt x="1104" y="280"/>
                  <a:pt x="1104" y="280"/>
                </a:cubicBezTo>
                <a:cubicBezTo>
                  <a:pt x="1104" y="231"/>
                  <a:pt x="1092" y="184"/>
                  <a:pt x="1071" y="139"/>
                </a:cubicBezTo>
                <a:cubicBezTo>
                  <a:pt x="1039" y="150"/>
                  <a:pt x="1005" y="157"/>
                  <a:pt x="971" y="158"/>
                </a:cubicBezTo>
                <a:moveTo>
                  <a:pt x="1260" y="280"/>
                </a:moveTo>
                <a:cubicBezTo>
                  <a:pt x="1127" y="280"/>
                  <a:pt x="1127" y="280"/>
                  <a:pt x="1127" y="280"/>
                </a:cubicBezTo>
                <a:cubicBezTo>
                  <a:pt x="1125" y="227"/>
                  <a:pt x="1113" y="178"/>
                  <a:pt x="1092" y="131"/>
                </a:cubicBezTo>
                <a:cubicBezTo>
                  <a:pt x="1120" y="118"/>
                  <a:pt x="1147" y="102"/>
                  <a:pt x="1171" y="82"/>
                </a:cubicBezTo>
                <a:cubicBezTo>
                  <a:pt x="1228" y="138"/>
                  <a:pt x="1257" y="207"/>
                  <a:pt x="1260" y="280"/>
                </a:cubicBezTo>
                <a:moveTo>
                  <a:pt x="1154" y="67"/>
                </a:moveTo>
                <a:cubicBezTo>
                  <a:pt x="1133" y="86"/>
                  <a:pt x="1107" y="103"/>
                  <a:pt x="1081" y="113"/>
                </a:cubicBezTo>
                <a:cubicBezTo>
                  <a:pt x="1057" y="68"/>
                  <a:pt x="1028" y="33"/>
                  <a:pt x="990" y="0"/>
                </a:cubicBezTo>
                <a:cubicBezTo>
                  <a:pt x="1051" y="7"/>
                  <a:pt x="1107" y="30"/>
                  <a:pt x="1154" y="67"/>
                </a:cubicBezTo>
                <a:moveTo>
                  <a:pt x="950" y="158"/>
                </a:moveTo>
                <a:cubicBezTo>
                  <a:pt x="950" y="280"/>
                  <a:pt x="950" y="280"/>
                  <a:pt x="950" y="280"/>
                </a:cubicBezTo>
                <a:cubicBezTo>
                  <a:pt x="816" y="280"/>
                  <a:pt x="816" y="280"/>
                  <a:pt x="816" y="280"/>
                </a:cubicBezTo>
                <a:cubicBezTo>
                  <a:pt x="817" y="232"/>
                  <a:pt x="828" y="183"/>
                  <a:pt x="849" y="139"/>
                </a:cubicBezTo>
                <a:cubicBezTo>
                  <a:pt x="881" y="150"/>
                  <a:pt x="915" y="157"/>
                  <a:pt x="950" y="158"/>
                </a:cubicBezTo>
                <a:moveTo>
                  <a:pt x="660" y="280"/>
                </a:moveTo>
                <a:cubicBezTo>
                  <a:pt x="793" y="280"/>
                  <a:pt x="793" y="280"/>
                  <a:pt x="793" y="280"/>
                </a:cubicBezTo>
                <a:cubicBezTo>
                  <a:pt x="796" y="227"/>
                  <a:pt x="808" y="179"/>
                  <a:pt x="829" y="131"/>
                </a:cubicBezTo>
                <a:cubicBezTo>
                  <a:pt x="800" y="118"/>
                  <a:pt x="774" y="103"/>
                  <a:pt x="749" y="82"/>
                </a:cubicBezTo>
                <a:cubicBezTo>
                  <a:pt x="694" y="136"/>
                  <a:pt x="664" y="205"/>
                  <a:pt x="660" y="280"/>
                </a:cubicBezTo>
                <a:moveTo>
                  <a:pt x="765" y="67"/>
                </a:moveTo>
                <a:cubicBezTo>
                  <a:pt x="788" y="86"/>
                  <a:pt x="812" y="103"/>
                  <a:pt x="839" y="113"/>
                </a:cubicBezTo>
                <a:cubicBezTo>
                  <a:pt x="862" y="69"/>
                  <a:pt x="893" y="32"/>
                  <a:pt x="930" y="0"/>
                </a:cubicBezTo>
                <a:cubicBezTo>
                  <a:pt x="869" y="7"/>
                  <a:pt x="813" y="30"/>
                  <a:pt x="765" y="67"/>
                </a:cubicBezTo>
                <a:moveTo>
                  <a:pt x="0" y="388"/>
                </a:moveTo>
                <a:cubicBezTo>
                  <a:pt x="600" y="388"/>
                  <a:pt x="600" y="388"/>
                  <a:pt x="600" y="388"/>
                </a:cubicBezTo>
                <a:cubicBezTo>
                  <a:pt x="622" y="495"/>
                  <a:pt x="698" y="584"/>
                  <a:pt x="849" y="646"/>
                </a:cubicBezTo>
                <a:cubicBezTo>
                  <a:pt x="832" y="697"/>
                  <a:pt x="773" y="744"/>
                  <a:pt x="712" y="744"/>
                </a:cubicBezTo>
                <a:cubicBezTo>
                  <a:pt x="387" y="744"/>
                  <a:pt x="387" y="744"/>
                  <a:pt x="387" y="744"/>
                </a:cubicBezTo>
                <a:cubicBezTo>
                  <a:pt x="337" y="744"/>
                  <a:pt x="298" y="703"/>
                  <a:pt x="282" y="671"/>
                </a:cubicBezTo>
                <a:cubicBezTo>
                  <a:pt x="613" y="671"/>
                  <a:pt x="613" y="671"/>
                  <a:pt x="613" y="671"/>
                </a:cubicBezTo>
                <a:cubicBezTo>
                  <a:pt x="633" y="668"/>
                  <a:pt x="634" y="652"/>
                  <a:pt x="614" y="650"/>
                </a:cubicBezTo>
                <a:cubicBezTo>
                  <a:pt x="289" y="650"/>
                  <a:pt x="289" y="650"/>
                  <a:pt x="289" y="650"/>
                </a:cubicBezTo>
                <a:cubicBezTo>
                  <a:pt x="247" y="650"/>
                  <a:pt x="209" y="615"/>
                  <a:pt x="187" y="577"/>
                </a:cubicBezTo>
                <a:cubicBezTo>
                  <a:pt x="565" y="577"/>
                  <a:pt x="565" y="577"/>
                  <a:pt x="565" y="577"/>
                </a:cubicBezTo>
                <a:cubicBezTo>
                  <a:pt x="584" y="574"/>
                  <a:pt x="584" y="558"/>
                  <a:pt x="565" y="556"/>
                </a:cubicBezTo>
                <a:cubicBezTo>
                  <a:pt x="184" y="556"/>
                  <a:pt x="184" y="556"/>
                  <a:pt x="184" y="556"/>
                </a:cubicBezTo>
                <a:cubicBezTo>
                  <a:pt x="146" y="556"/>
                  <a:pt x="111" y="512"/>
                  <a:pt x="96" y="483"/>
                </a:cubicBezTo>
                <a:cubicBezTo>
                  <a:pt x="515" y="483"/>
                  <a:pt x="515" y="483"/>
                  <a:pt x="515" y="483"/>
                </a:cubicBezTo>
                <a:cubicBezTo>
                  <a:pt x="536" y="480"/>
                  <a:pt x="536" y="461"/>
                  <a:pt x="515" y="460"/>
                </a:cubicBezTo>
                <a:cubicBezTo>
                  <a:pt x="89" y="460"/>
                  <a:pt x="89" y="460"/>
                  <a:pt x="89" y="460"/>
                </a:cubicBezTo>
                <a:cubicBezTo>
                  <a:pt x="55" y="460"/>
                  <a:pt x="23" y="425"/>
                  <a:pt x="0" y="388"/>
                </a:cubicBezTo>
                <a:moveTo>
                  <a:pt x="1920" y="388"/>
                </a:moveTo>
                <a:cubicBezTo>
                  <a:pt x="1320" y="388"/>
                  <a:pt x="1320" y="388"/>
                  <a:pt x="1320" y="388"/>
                </a:cubicBezTo>
                <a:cubicBezTo>
                  <a:pt x="1298" y="495"/>
                  <a:pt x="1222" y="584"/>
                  <a:pt x="1071" y="646"/>
                </a:cubicBezTo>
                <a:cubicBezTo>
                  <a:pt x="1088" y="697"/>
                  <a:pt x="1147" y="744"/>
                  <a:pt x="1208" y="744"/>
                </a:cubicBezTo>
                <a:cubicBezTo>
                  <a:pt x="1533" y="744"/>
                  <a:pt x="1533" y="744"/>
                  <a:pt x="1533" y="744"/>
                </a:cubicBezTo>
                <a:cubicBezTo>
                  <a:pt x="1583" y="744"/>
                  <a:pt x="1622" y="703"/>
                  <a:pt x="1638" y="671"/>
                </a:cubicBezTo>
                <a:cubicBezTo>
                  <a:pt x="1307" y="671"/>
                  <a:pt x="1307" y="671"/>
                  <a:pt x="1307" y="671"/>
                </a:cubicBezTo>
                <a:cubicBezTo>
                  <a:pt x="1287" y="668"/>
                  <a:pt x="1286" y="652"/>
                  <a:pt x="1306" y="650"/>
                </a:cubicBezTo>
                <a:cubicBezTo>
                  <a:pt x="1631" y="650"/>
                  <a:pt x="1631" y="650"/>
                  <a:pt x="1631" y="650"/>
                </a:cubicBezTo>
                <a:cubicBezTo>
                  <a:pt x="1673" y="650"/>
                  <a:pt x="1711" y="615"/>
                  <a:pt x="1733" y="577"/>
                </a:cubicBezTo>
                <a:cubicBezTo>
                  <a:pt x="1355" y="577"/>
                  <a:pt x="1355" y="577"/>
                  <a:pt x="1355" y="577"/>
                </a:cubicBezTo>
                <a:cubicBezTo>
                  <a:pt x="1336" y="574"/>
                  <a:pt x="1336" y="558"/>
                  <a:pt x="1355" y="556"/>
                </a:cubicBezTo>
                <a:cubicBezTo>
                  <a:pt x="1736" y="556"/>
                  <a:pt x="1736" y="556"/>
                  <a:pt x="1736" y="556"/>
                </a:cubicBezTo>
                <a:cubicBezTo>
                  <a:pt x="1774" y="556"/>
                  <a:pt x="1809" y="512"/>
                  <a:pt x="1824" y="483"/>
                </a:cubicBezTo>
                <a:cubicBezTo>
                  <a:pt x="1405" y="483"/>
                  <a:pt x="1405" y="483"/>
                  <a:pt x="1405" y="483"/>
                </a:cubicBezTo>
                <a:cubicBezTo>
                  <a:pt x="1384" y="480"/>
                  <a:pt x="1384" y="461"/>
                  <a:pt x="1405" y="460"/>
                </a:cubicBezTo>
                <a:cubicBezTo>
                  <a:pt x="1831" y="460"/>
                  <a:pt x="1831" y="460"/>
                  <a:pt x="1831" y="460"/>
                </a:cubicBezTo>
                <a:cubicBezTo>
                  <a:pt x="1865" y="460"/>
                  <a:pt x="1897" y="425"/>
                  <a:pt x="1920" y="388"/>
                </a:cubicBezTo>
                <a:moveTo>
                  <a:pt x="1245" y="1200"/>
                </a:moveTo>
                <a:cubicBezTo>
                  <a:pt x="1437" y="819"/>
                  <a:pt x="1437" y="819"/>
                  <a:pt x="1437" y="819"/>
                </a:cubicBezTo>
                <a:cubicBezTo>
                  <a:pt x="1563" y="819"/>
                  <a:pt x="1563" y="819"/>
                  <a:pt x="1563" y="819"/>
                </a:cubicBezTo>
                <a:cubicBezTo>
                  <a:pt x="1643" y="1200"/>
                  <a:pt x="1643" y="1200"/>
                  <a:pt x="1643" y="1200"/>
                </a:cubicBezTo>
                <a:cubicBezTo>
                  <a:pt x="1523" y="1200"/>
                  <a:pt x="1523" y="1200"/>
                  <a:pt x="1523" y="1200"/>
                </a:cubicBezTo>
                <a:cubicBezTo>
                  <a:pt x="1518" y="1155"/>
                  <a:pt x="1518" y="1155"/>
                  <a:pt x="1518" y="1155"/>
                </a:cubicBezTo>
                <a:cubicBezTo>
                  <a:pt x="1392" y="1155"/>
                  <a:pt x="1392" y="1155"/>
                  <a:pt x="1392" y="1155"/>
                </a:cubicBezTo>
                <a:cubicBezTo>
                  <a:pt x="1371" y="1200"/>
                  <a:pt x="1371" y="1200"/>
                  <a:pt x="1371" y="1200"/>
                </a:cubicBezTo>
                <a:lnTo>
                  <a:pt x="1245" y="1200"/>
                </a:lnTo>
                <a:close/>
                <a:moveTo>
                  <a:pt x="1423" y="1075"/>
                </a:moveTo>
                <a:cubicBezTo>
                  <a:pt x="1504" y="1075"/>
                  <a:pt x="1504" y="1075"/>
                  <a:pt x="1504" y="1075"/>
                </a:cubicBezTo>
                <a:cubicBezTo>
                  <a:pt x="1483" y="936"/>
                  <a:pt x="1483" y="936"/>
                  <a:pt x="1483" y="936"/>
                </a:cubicBezTo>
                <a:lnTo>
                  <a:pt x="1423" y="1075"/>
                </a:lnTo>
                <a:close/>
                <a:moveTo>
                  <a:pt x="994" y="1200"/>
                </a:moveTo>
                <a:cubicBezTo>
                  <a:pt x="1038" y="914"/>
                  <a:pt x="1038" y="914"/>
                  <a:pt x="1038" y="914"/>
                </a:cubicBezTo>
                <a:cubicBezTo>
                  <a:pt x="927" y="914"/>
                  <a:pt x="927" y="914"/>
                  <a:pt x="927" y="914"/>
                </a:cubicBezTo>
                <a:cubicBezTo>
                  <a:pt x="946" y="817"/>
                  <a:pt x="946" y="817"/>
                  <a:pt x="946" y="817"/>
                </a:cubicBezTo>
                <a:cubicBezTo>
                  <a:pt x="1289" y="817"/>
                  <a:pt x="1289" y="817"/>
                  <a:pt x="1289" y="817"/>
                </a:cubicBezTo>
                <a:cubicBezTo>
                  <a:pt x="1269" y="914"/>
                  <a:pt x="1269" y="914"/>
                  <a:pt x="1269" y="914"/>
                </a:cubicBezTo>
                <a:cubicBezTo>
                  <a:pt x="1163" y="914"/>
                  <a:pt x="1163" y="914"/>
                  <a:pt x="1163" y="914"/>
                </a:cubicBezTo>
                <a:cubicBezTo>
                  <a:pt x="1120" y="1200"/>
                  <a:pt x="1120" y="1200"/>
                  <a:pt x="1120" y="1200"/>
                </a:cubicBezTo>
                <a:lnTo>
                  <a:pt x="994" y="1200"/>
                </a:lnTo>
                <a:close/>
                <a:moveTo>
                  <a:pt x="479" y="1200"/>
                </a:moveTo>
                <a:cubicBezTo>
                  <a:pt x="672" y="819"/>
                  <a:pt x="672" y="819"/>
                  <a:pt x="672" y="819"/>
                </a:cubicBezTo>
                <a:cubicBezTo>
                  <a:pt x="798" y="819"/>
                  <a:pt x="798" y="819"/>
                  <a:pt x="798" y="819"/>
                </a:cubicBezTo>
                <a:cubicBezTo>
                  <a:pt x="877" y="1200"/>
                  <a:pt x="877" y="1200"/>
                  <a:pt x="877" y="1200"/>
                </a:cubicBezTo>
                <a:cubicBezTo>
                  <a:pt x="759" y="1200"/>
                  <a:pt x="759" y="1200"/>
                  <a:pt x="759" y="1200"/>
                </a:cubicBezTo>
                <a:cubicBezTo>
                  <a:pt x="752" y="1155"/>
                  <a:pt x="752" y="1155"/>
                  <a:pt x="752" y="1155"/>
                </a:cubicBezTo>
                <a:cubicBezTo>
                  <a:pt x="626" y="1155"/>
                  <a:pt x="626" y="1155"/>
                  <a:pt x="626" y="1155"/>
                </a:cubicBezTo>
                <a:cubicBezTo>
                  <a:pt x="606" y="1200"/>
                  <a:pt x="606" y="1200"/>
                  <a:pt x="606" y="1200"/>
                </a:cubicBezTo>
                <a:lnTo>
                  <a:pt x="479" y="1200"/>
                </a:lnTo>
                <a:close/>
                <a:moveTo>
                  <a:pt x="657" y="1075"/>
                </a:moveTo>
                <a:cubicBezTo>
                  <a:pt x="739" y="1075"/>
                  <a:pt x="739" y="1075"/>
                  <a:pt x="739" y="1075"/>
                </a:cubicBezTo>
                <a:cubicBezTo>
                  <a:pt x="717" y="936"/>
                  <a:pt x="717" y="936"/>
                  <a:pt x="717" y="936"/>
                </a:cubicBezTo>
                <a:lnTo>
                  <a:pt x="657" y="1075"/>
                </a:lnTo>
                <a:close/>
                <a:moveTo>
                  <a:pt x="273" y="1200"/>
                </a:moveTo>
                <a:cubicBezTo>
                  <a:pt x="351" y="819"/>
                  <a:pt x="351" y="819"/>
                  <a:pt x="351" y="819"/>
                </a:cubicBezTo>
                <a:cubicBezTo>
                  <a:pt x="479" y="819"/>
                  <a:pt x="479" y="819"/>
                  <a:pt x="479" y="819"/>
                </a:cubicBezTo>
                <a:cubicBezTo>
                  <a:pt x="401" y="1200"/>
                  <a:pt x="401" y="1200"/>
                  <a:pt x="401" y="1200"/>
                </a:cubicBezTo>
                <a:lnTo>
                  <a:pt x="273" y="120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1471637110"/>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44D4D6-161B-C29F-A943-5070A5937D54}"/>
              </a:ext>
            </a:extLst>
          </p:cNvPr>
          <p:cNvSpPr>
            <a:spLocks noGrp="1"/>
          </p:cNvSpPr>
          <p:nvPr>
            <p:ph type="title"/>
          </p:nvPr>
        </p:nvSpPr>
        <p:spPr>
          <a:xfrm>
            <a:off x="381000" y="365125"/>
            <a:ext cx="11429324" cy="609398"/>
          </a:xfrm>
        </p:spPr>
        <p:txBody>
          <a:bodyPr anchor="t">
            <a:normAutofit/>
          </a:bodyPr>
          <a:lstStyle/>
          <a:p>
            <a:r>
              <a:rPr lang="en-US" dirty="0"/>
              <a:t>Table of Content</a:t>
            </a:r>
          </a:p>
        </p:txBody>
      </p:sp>
      <p:sp>
        <p:nvSpPr>
          <p:cNvPr id="4" name="Date Placeholder 3">
            <a:extLst>
              <a:ext uri="{FF2B5EF4-FFF2-40B4-BE49-F238E27FC236}">
                <a16:creationId xmlns:a16="http://schemas.microsoft.com/office/drawing/2014/main" id="{4037C173-BA9F-F596-71B7-F791AE9F6DDD}"/>
              </a:ext>
            </a:extLst>
          </p:cNvPr>
          <p:cNvSpPr>
            <a:spLocks noGrp="1"/>
          </p:cNvSpPr>
          <p:nvPr>
            <p:ph type="dt" sz="half" idx="10"/>
          </p:nvPr>
        </p:nvSpPr>
        <p:spPr>
          <a:xfrm>
            <a:off x="6286500" y="6162324"/>
            <a:ext cx="2743200" cy="365125"/>
          </a:xfrm>
        </p:spPr>
        <p:txBody>
          <a:bodyPr anchor="b">
            <a:normAutofit/>
          </a:bodyPr>
          <a:lstStyle/>
          <a:p>
            <a:pPr>
              <a:spcAft>
                <a:spcPts val="600"/>
              </a:spcAft>
            </a:pPr>
            <a:fld id="{198937FE-5C9B-40C9-8C55-48EB04CA346C}" type="datetime3">
              <a:rPr lang="en-US" smtClean="0"/>
              <a:pPr>
                <a:spcAft>
                  <a:spcPts val="600"/>
                </a:spcAft>
              </a:pPr>
              <a:t>12 November 2025</a:t>
            </a:fld>
            <a:endParaRPr lang="en-US"/>
          </a:p>
        </p:txBody>
      </p:sp>
      <p:sp>
        <p:nvSpPr>
          <p:cNvPr id="14" name="Footer Placeholder 5">
            <a:extLst>
              <a:ext uri="{FF2B5EF4-FFF2-40B4-BE49-F238E27FC236}">
                <a16:creationId xmlns:a16="http://schemas.microsoft.com/office/drawing/2014/main" id="{F4667068-6049-0699-D50D-DF4DDAB8EFD5}"/>
              </a:ext>
            </a:extLst>
          </p:cNvPr>
          <p:cNvSpPr>
            <a:spLocks noGrp="1"/>
          </p:cNvSpPr>
          <p:nvPr>
            <p:ph type="ftr" sz="quarter" idx="11"/>
          </p:nvPr>
        </p:nvSpPr>
        <p:spPr>
          <a:xfrm>
            <a:off x="955370" y="6162324"/>
            <a:ext cx="4950130" cy="365125"/>
          </a:xfrm>
        </p:spPr>
        <p:txBody>
          <a:bodyPr/>
          <a:lstStyle/>
          <a:p>
            <a:endParaRPr lang="en-US"/>
          </a:p>
        </p:txBody>
      </p:sp>
      <p:sp>
        <p:nvSpPr>
          <p:cNvPr id="6" name="Slide Number Placeholder 5">
            <a:extLst>
              <a:ext uri="{FF2B5EF4-FFF2-40B4-BE49-F238E27FC236}">
                <a16:creationId xmlns:a16="http://schemas.microsoft.com/office/drawing/2014/main" id="{5353ED99-CA23-2596-C08B-037AC72DF7DF}"/>
              </a:ext>
            </a:extLst>
          </p:cNvPr>
          <p:cNvSpPr>
            <a:spLocks noGrp="1"/>
          </p:cNvSpPr>
          <p:nvPr>
            <p:ph type="sldNum" sz="quarter" idx="12"/>
          </p:nvPr>
        </p:nvSpPr>
        <p:spPr>
          <a:xfrm>
            <a:off x="381000" y="6162324"/>
            <a:ext cx="457200" cy="365125"/>
          </a:xfrm>
        </p:spPr>
        <p:txBody>
          <a:bodyPr anchor="b">
            <a:normAutofit/>
          </a:bodyPr>
          <a:lstStyle/>
          <a:p>
            <a:pPr>
              <a:spcAft>
                <a:spcPts val="600"/>
              </a:spcAft>
            </a:pPr>
            <a:fld id="{1A9E565A-6679-4A67-8FB7-14EA342FD6E1}" type="slidenum">
              <a:rPr lang="en-US" smtClean="0"/>
              <a:pPr>
                <a:spcAft>
                  <a:spcPts val="600"/>
                </a:spcAft>
              </a:pPr>
              <a:t>2</a:t>
            </a:fld>
            <a:endParaRPr lang="en-US"/>
          </a:p>
        </p:txBody>
      </p:sp>
      <p:graphicFrame>
        <p:nvGraphicFramePr>
          <p:cNvPr id="8" name="Content Placeholder 2">
            <a:extLst>
              <a:ext uri="{FF2B5EF4-FFF2-40B4-BE49-F238E27FC236}">
                <a16:creationId xmlns:a16="http://schemas.microsoft.com/office/drawing/2014/main" id="{8702A918-83CA-A479-1D7E-15FB5E9447B4}"/>
              </a:ext>
            </a:extLst>
          </p:cNvPr>
          <p:cNvGraphicFramePr>
            <a:graphicFrameLocks noGrp="1"/>
          </p:cNvGraphicFramePr>
          <p:nvPr>
            <p:ph sz="half" idx="2"/>
            <p:extLst>
              <p:ext uri="{D42A27DB-BD31-4B8C-83A1-F6EECF244321}">
                <p14:modId xmlns:p14="http://schemas.microsoft.com/office/powerpoint/2010/main" val="708628776"/>
              </p:ext>
            </p:extLst>
          </p:nvPr>
        </p:nvGraphicFramePr>
        <p:xfrm>
          <a:off x="6287176" y="1485900"/>
          <a:ext cx="5523824" cy="4267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9" name="Content Placeholder 18" descr="A plane flying over a row of flags&#10;&#10;AI-generated content may be incorrect.">
            <a:extLst>
              <a:ext uri="{FF2B5EF4-FFF2-40B4-BE49-F238E27FC236}">
                <a16:creationId xmlns:a16="http://schemas.microsoft.com/office/drawing/2014/main" id="{32692F6B-8E2D-36EC-2FB5-C915C6570D20}"/>
              </a:ext>
            </a:extLst>
          </p:cNvPr>
          <p:cNvPicPr>
            <a:picLocks noGrp="1" noChangeAspect="1"/>
          </p:cNvPicPr>
          <p:nvPr>
            <p:ph sz="half" idx="1"/>
          </p:nvPr>
        </p:nvPicPr>
        <p:blipFill>
          <a:blip r:embed="rId8">
            <a:extLst>
              <a:ext uri="{28A0092B-C50C-407E-A947-70E740481C1C}">
                <a14:useLocalDpi xmlns:a14="http://schemas.microsoft.com/office/drawing/2010/main" val="0"/>
              </a:ext>
            </a:extLst>
          </a:blip>
          <a:stretch>
            <a:fillRect/>
          </a:stretch>
        </p:blipFill>
        <p:spPr>
          <a:xfrm>
            <a:off x="381000" y="1778000"/>
            <a:ext cx="5524500" cy="3683000"/>
          </a:xfrm>
        </p:spPr>
      </p:pic>
    </p:spTree>
    <p:extLst>
      <p:ext uri="{BB962C8B-B14F-4D97-AF65-F5344CB8AC3E}">
        <p14:creationId xmlns:p14="http://schemas.microsoft.com/office/powerpoint/2010/main" val="2543984983"/>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C6939060-5B79-C8F0-7EB5-DACEEF1BEF2F}"/>
              </a:ext>
            </a:extLst>
          </p:cNvPr>
          <p:cNvSpPr>
            <a:spLocks noGrp="1"/>
          </p:cNvSpPr>
          <p:nvPr>
            <p:ph type="title"/>
          </p:nvPr>
        </p:nvSpPr>
        <p:spPr>
          <a:xfrm>
            <a:off x="381000" y="365125"/>
            <a:ext cx="11429324" cy="609398"/>
          </a:xfrm>
        </p:spPr>
        <p:txBody>
          <a:bodyPr anchor="t">
            <a:normAutofit/>
          </a:bodyPr>
          <a:lstStyle/>
          <a:p>
            <a:r>
              <a:rPr lang="en-US" dirty="0"/>
              <a:t>Introduction</a:t>
            </a:r>
          </a:p>
        </p:txBody>
      </p:sp>
      <p:sp>
        <p:nvSpPr>
          <p:cNvPr id="27" name="Text Placeholder 3">
            <a:extLst>
              <a:ext uri="{FF2B5EF4-FFF2-40B4-BE49-F238E27FC236}">
                <a16:creationId xmlns:a16="http://schemas.microsoft.com/office/drawing/2014/main" id="{88375390-E350-3AD7-1E78-D911C21A273D}"/>
              </a:ext>
            </a:extLst>
          </p:cNvPr>
          <p:cNvSpPr>
            <a:spLocks noGrp="1"/>
          </p:cNvSpPr>
          <p:nvPr>
            <p:ph sz="half" idx="1"/>
          </p:nvPr>
        </p:nvSpPr>
        <p:spPr>
          <a:xfrm>
            <a:off x="381676" y="1485900"/>
            <a:ext cx="5523824" cy="4267200"/>
          </a:xfrm>
        </p:spPr>
        <p:txBody>
          <a:bodyPr>
            <a:normAutofit lnSpcReduction="10000"/>
          </a:bodyPr>
          <a:lstStyle/>
          <a:p>
            <a:pPr>
              <a:spcBef>
                <a:spcPts val="2500"/>
              </a:spcBef>
            </a:pPr>
            <a:r>
              <a:rPr lang="en-US" sz="1600" b="1" dirty="0"/>
              <a:t>Harmonizing Global Standards</a:t>
            </a:r>
          </a:p>
          <a:p>
            <a:pPr marL="0" lvl="1" indent="0">
              <a:buNone/>
            </a:pPr>
            <a:r>
              <a:rPr lang="en-US" sz="1600" dirty="0"/>
              <a:t>Unification of ICAO and IATA standards to improve ground handling safety and efficiency worldwide.</a:t>
            </a:r>
          </a:p>
          <a:p>
            <a:pPr>
              <a:spcBef>
                <a:spcPts val="2500"/>
              </a:spcBef>
            </a:pPr>
            <a:r>
              <a:rPr lang="en-US" sz="1600" b="1" dirty="0"/>
              <a:t>Roles of Key Documents</a:t>
            </a:r>
          </a:p>
          <a:p>
            <a:pPr marL="0" lvl="1" indent="0">
              <a:buNone/>
            </a:pPr>
            <a:r>
              <a:rPr lang="en-US" sz="1600" dirty="0"/>
              <a:t>ICAO Doc 10121 sets international guidelines; AHM  and IGOM provide detailed procedures and consistency, with the GOSM providing the verification process.</a:t>
            </a:r>
          </a:p>
          <a:p>
            <a:pPr>
              <a:spcBef>
                <a:spcPts val="2500"/>
              </a:spcBef>
            </a:pPr>
            <a:r>
              <a:rPr lang="en-US" sz="1600" b="1" dirty="0"/>
              <a:t>Scope of Correlations</a:t>
            </a:r>
          </a:p>
          <a:p>
            <a:pPr marL="0" lvl="1" indent="0">
              <a:buNone/>
            </a:pPr>
            <a:r>
              <a:rPr lang="en-US" sz="1600" dirty="0"/>
              <a:t>Includes safety protocols, equipment handling, documentation, and service provider responsibilities in ground operations.</a:t>
            </a:r>
          </a:p>
          <a:p>
            <a:pPr>
              <a:spcBef>
                <a:spcPts val="2500"/>
              </a:spcBef>
            </a:pPr>
            <a:r>
              <a:rPr lang="en-US" sz="1600" b="1" dirty="0"/>
              <a:t>Benefits of Alignment</a:t>
            </a:r>
          </a:p>
          <a:p>
            <a:pPr marL="0" lvl="1" indent="0">
              <a:buNone/>
            </a:pPr>
            <a:r>
              <a:rPr lang="en-US" sz="1600" dirty="0"/>
              <a:t>Unified standards reduce risks, improve service quality, and ensure operational consistency across stakeholders.</a:t>
            </a:r>
          </a:p>
          <a:p>
            <a:endParaRPr lang="en-US" sz="1600" dirty="0"/>
          </a:p>
        </p:txBody>
      </p:sp>
      <p:pic>
        <p:nvPicPr>
          <p:cNvPr id="12" name="Content Placeholder 11">
            <a:extLst>
              <a:ext uri="{FF2B5EF4-FFF2-40B4-BE49-F238E27FC236}">
                <a16:creationId xmlns:a16="http://schemas.microsoft.com/office/drawing/2014/main" id="{53506EA1-ED55-0967-949A-2883984261EE}"/>
              </a:ext>
            </a:extLst>
          </p:cNvPr>
          <p:cNvPicPr>
            <a:picLocks noGrp="1" noChangeAspect="1"/>
          </p:cNvPicPr>
          <p:nvPr>
            <p:ph sz="half" idx="2"/>
          </p:nvPr>
        </p:nvPicPr>
        <p:blipFill>
          <a:blip r:embed="rId3"/>
          <a:stretch>
            <a:fillRect/>
          </a:stretch>
        </p:blipFill>
        <p:spPr>
          <a:xfrm>
            <a:off x="8890304" y="140051"/>
            <a:ext cx="2562556" cy="3288949"/>
          </a:xfrm>
          <a:prstGeom prst="rect">
            <a:avLst/>
          </a:prstGeom>
        </p:spPr>
      </p:pic>
      <p:sp>
        <p:nvSpPr>
          <p:cNvPr id="3" name="Date Placeholder 2" hidden="1">
            <a:extLst>
              <a:ext uri="{FF2B5EF4-FFF2-40B4-BE49-F238E27FC236}">
                <a16:creationId xmlns:a16="http://schemas.microsoft.com/office/drawing/2014/main" id="{38247302-78F3-960F-7AE8-FD1234A55FB2}"/>
              </a:ext>
            </a:extLst>
          </p:cNvPr>
          <p:cNvSpPr>
            <a:spLocks noGrp="1"/>
          </p:cNvSpPr>
          <p:nvPr>
            <p:ph type="dt" sz="half" idx="10"/>
          </p:nvPr>
        </p:nvSpPr>
        <p:spPr>
          <a:prstGeom prst="rect">
            <a:avLst/>
          </a:prstGeom>
        </p:spPr>
        <p:txBody>
          <a:bodyPr/>
          <a:lstStyle/>
          <a:p>
            <a:pPr>
              <a:spcAft>
                <a:spcPts val="600"/>
              </a:spcAft>
            </a:pPr>
            <a:fld id="{547513D5-8313-4D89-8E49-067C97135D8A}" type="datetime3">
              <a:rPr lang="en-US" smtClean="0"/>
              <a:pPr>
                <a:spcAft>
                  <a:spcPts val="600"/>
                </a:spcAft>
              </a:pPr>
              <a:t>12 November 2025</a:t>
            </a:fld>
            <a:endParaRPr lang="en-US"/>
          </a:p>
        </p:txBody>
      </p:sp>
      <p:pic>
        <p:nvPicPr>
          <p:cNvPr id="14" name="Picture 13">
            <a:extLst>
              <a:ext uri="{FF2B5EF4-FFF2-40B4-BE49-F238E27FC236}">
                <a16:creationId xmlns:a16="http://schemas.microsoft.com/office/drawing/2014/main" id="{BB3B2A8F-0F07-20C5-8960-A2D5AD96AD1C}"/>
              </a:ext>
            </a:extLst>
          </p:cNvPr>
          <p:cNvPicPr>
            <a:picLocks noChangeAspect="1"/>
          </p:cNvPicPr>
          <p:nvPr/>
        </p:nvPicPr>
        <p:blipFill>
          <a:blip r:embed="rId4"/>
          <a:stretch>
            <a:fillRect/>
          </a:stretch>
        </p:blipFill>
        <p:spPr>
          <a:xfrm>
            <a:off x="6054292" y="140051"/>
            <a:ext cx="2777427" cy="3589524"/>
          </a:xfrm>
          <a:prstGeom prst="rect">
            <a:avLst/>
          </a:prstGeom>
        </p:spPr>
      </p:pic>
      <p:pic>
        <p:nvPicPr>
          <p:cNvPr id="18" name="Picture 17">
            <a:extLst>
              <a:ext uri="{FF2B5EF4-FFF2-40B4-BE49-F238E27FC236}">
                <a16:creationId xmlns:a16="http://schemas.microsoft.com/office/drawing/2014/main" id="{09720158-1185-1ECF-544D-412175729BC9}"/>
              </a:ext>
            </a:extLst>
          </p:cNvPr>
          <p:cNvPicPr>
            <a:picLocks noChangeAspect="1"/>
          </p:cNvPicPr>
          <p:nvPr/>
        </p:nvPicPr>
        <p:blipFill>
          <a:blip r:embed="rId5"/>
          <a:stretch>
            <a:fillRect/>
          </a:stretch>
        </p:blipFill>
        <p:spPr>
          <a:xfrm>
            <a:off x="6022670" y="2526223"/>
            <a:ext cx="2750464" cy="3636101"/>
          </a:xfrm>
          <a:prstGeom prst="rect">
            <a:avLst/>
          </a:prstGeom>
        </p:spPr>
      </p:pic>
      <p:pic>
        <p:nvPicPr>
          <p:cNvPr id="4" name="Picture 3">
            <a:extLst>
              <a:ext uri="{FF2B5EF4-FFF2-40B4-BE49-F238E27FC236}">
                <a16:creationId xmlns:a16="http://schemas.microsoft.com/office/drawing/2014/main" id="{45E4791E-DF0E-AAB5-922D-5E2F03251F75}"/>
              </a:ext>
            </a:extLst>
          </p:cNvPr>
          <p:cNvPicPr>
            <a:picLocks noChangeAspect="1"/>
          </p:cNvPicPr>
          <p:nvPr/>
        </p:nvPicPr>
        <p:blipFill>
          <a:blip r:embed="rId6"/>
          <a:stretch>
            <a:fillRect/>
          </a:stretch>
        </p:blipFill>
        <p:spPr>
          <a:xfrm>
            <a:off x="8890304" y="2615709"/>
            <a:ext cx="2655383" cy="354661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3020500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27">
                                            <p:txEl>
                                              <p:pRg st="1" end="1"/>
                                            </p:txEl>
                                          </p:spTgt>
                                        </p:tgtEl>
                                        <p:attrNameLst>
                                          <p:attrName>style.visibility</p:attrName>
                                        </p:attrNameLst>
                                      </p:cBhvr>
                                      <p:to>
                                        <p:strVal val="visible"/>
                                      </p:to>
                                    </p:set>
                                    <p:animEffect transition="in" filter="fade">
                                      <p:cBhvr>
                                        <p:cTn id="11" dur="1000"/>
                                        <p:tgtEl>
                                          <p:spTgt spid="27">
                                            <p:txEl>
                                              <p:pRg st="1" end="1"/>
                                            </p:txEl>
                                          </p:spTgt>
                                        </p:tgtEl>
                                      </p:cBhvr>
                                    </p:animEffect>
                                    <p:anim calcmode="lin" valueType="num">
                                      <p:cBhvr>
                                        <p:cTn id="12" dur="1000" fill="hold"/>
                                        <p:tgtEl>
                                          <p:spTgt spid="27">
                                            <p:txEl>
                                              <p:pRg st="1" end="1"/>
                                            </p:txEl>
                                          </p:spTgt>
                                        </p:tgtEl>
                                        <p:attrNameLst>
                                          <p:attrName>ppt_x</p:attrName>
                                        </p:attrNameLst>
                                      </p:cBhvr>
                                      <p:tavLst>
                                        <p:tav tm="0">
                                          <p:val>
                                            <p:strVal val="#ppt_x"/>
                                          </p:val>
                                        </p:tav>
                                        <p:tav tm="100000">
                                          <p:val>
                                            <p:strVal val="#ppt_x"/>
                                          </p:val>
                                        </p:tav>
                                      </p:tavLst>
                                    </p:anim>
                                    <p:anim calcmode="lin" valueType="num">
                                      <p:cBhvr>
                                        <p:cTn id="13" dur="1000" fill="hold"/>
                                        <p:tgtEl>
                                          <p:spTgt spid="2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27">
                                            <p:txEl>
                                              <p:pRg st="2" end="2"/>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27">
                                            <p:txEl>
                                              <p:pRg st="3" end="3"/>
                                            </p:txEl>
                                          </p:spTgt>
                                        </p:tgtEl>
                                        <p:attrNameLst>
                                          <p:attrName>style.visibility</p:attrName>
                                        </p:attrNameLst>
                                      </p:cBhvr>
                                      <p:to>
                                        <p:strVal val="visible"/>
                                      </p:to>
                                    </p:set>
                                    <p:animEffect transition="in" filter="fade">
                                      <p:cBhvr>
                                        <p:cTn id="22" dur="1000"/>
                                        <p:tgtEl>
                                          <p:spTgt spid="27">
                                            <p:txEl>
                                              <p:pRg st="3" end="3"/>
                                            </p:txEl>
                                          </p:spTgt>
                                        </p:tgtEl>
                                      </p:cBhvr>
                                    </p:animEffect>
                                    <p:anim calcmode="lin" valueType="num">
                                      <p:cBhvr>
                                        <p:cTn id="23" dur="1000" fill="hold"/>
                                        <p:tgtEl>
                                          <p:spTgt spid="27">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27">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7">
                                            <p:txEl>
                                              <p:pRg st="4" end="4"/>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27">
                                            <p:txEl>
                                              <p:pRg st="5" end="5"/>
                                            </p:txEl>
                                          </p:spTgt>
                                        </p:tgtEl>
                                        <p:attrNameLst>
                                          <p:attrName>style.visibility</p:attrName>
                                        </p:attrNameLst>
                                      </p:cBhvr>
                                      <p:to>
                                        <p:strVal val="visible"/>
                                      </p:to>
                                    </p:set>
                                    <p:animEffect transition="in" filter="fade">
                                      <p:cBhvr>
                                        <p:cTn id="33" dur="1000"/>
                                        <p:tgtEl>
                                          <p:spTgt spid="27">
                                            <p:txEl>
                                              <p:pRg st="5" end="5"/>
                                            </p:txEl>
                                          </p:spTgt>
                                        </p:tgtEl>
                                      </p:cBhvr>
                                    </p:animEffect>
                                    <p:anim calcmode="lin" valueType="num">
                                      <p:cBhvr>
                                        <p:cTn id="34" dur="1000" fill="hold"/>
                                        <p:tgtEl>
                                          <p:spTgt spid="27">
                                            <p:txEl>
                                              <p:pRg st="5" end="5"/>
                                            </p:txEl>
                                          </p:spTgt>
                                        </p:tgtEl>
                                        <p:attrNameLst>
                                          <p:attrName>ppt_x</p:attrName>
                                        </p:attrNameLst>
                                      </p:cBhvr>
                                      <p:tavLst>
                                        <p:tav tm="0">
                                          <p:val>
                                            <p:strVal val="#ppt_x"/>
                                          </p:val>
                                        </p:tav>
                                        <p:tav tm="100000">
                                          <p:val>
                                            <p:strVal val="#ppt_x"/>
                                          </p:val>
                                        </p:tav>
                                      </p:tavLst>
                                    </p:anim>
                                    <p:anim calcmode="lin" valueType="num">
                                      <p:cBhvr>
                                        <p:cTn id="35" dur="1000" fill="hold"/>
                                        <p:tgtEl>
                                          <p:spTgt spid="27">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27">
                                            <p:txEl>
                                              <p:pRg st="6" end="6"/>
                                            </p:txEl>
                                          </p:spTgt>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nodeType="clickEffect">
                                  <p:stCondLst>
                                    <p:cond delay="0"/>
                                  </p:stCondLst>
                                  <p:childTnLst>
                                    <p:set>
                                      <p:cBhvr>
                                        <p:cTn id="43" dur="1" fill="hold">
                                          <p:stCondLst>
                                            <p:cond delay="0"/>
                                          </p:stCondLst>
                                        </p:cTn>
                                        <p:tgtEl>
                                          <p:spTgt spid="27">
                                            <p:txEl>
                                              <p:pRg st="7" end="7"/>
                                            </p:txEl>
                                          </p:spTgt>
                                        </p:tgtEl>
                                        <p:attrNameLst>
                                          <p:attrName>style.visibility</p:attrName>
                                        </p:attrNameLst>
                                      </p:cBhvr>
                                      <p:to>
                                        <p:strVal val="visible"/>
                                      </p:to>
                                    </p:set>
                                    <p:animEffect transition="in" filter="fade">
                                      <p:cBhvr>
                                        <p:cTn id="44" dur="1000"/>
                                        <p:tgtEl>
                                          <p:spTgt spid="27">
                                            <p:txEl>
                                              <p:pRg st="7" end="7"/>
                                            </p:txEl>
                                          </p:spTgt>
                                        </p:tgtEl>
                                      </p:cBhvr>
                                    </p:animEffect>
                                    <p:anim calcmode="lin" valueType="num">
                                      <p:cBhvr>
                                        <p:cTn id="45" dur="1000" fill="hold"/>
                                        <p:tgtEl>
                                          <p:spTgt spid="27">
                                            <p:txEl>
                                              <p:pRg st="7" end="7"/>
                                            </p:txEl>
                                          </p:spTgt>
                                        </p:tgtEl>
                                        <p:attrNameLst>
                                          <p:attrName>ppt_x</p:attrName>
                                        </p:attrNameLst>
                                      </p:cBhvr>
                                      <p:tavLst>
                                        <p:tav tm="0">
                                          <p:val>
                                            <p:strVal val="#ppt_x"/>
                                          </p:val>
                                        </p:tav>
                                        <p:tav tm="100000">
                                          <p:val>
                                            <p:strVal val="#ppt_x"/>
                                          </p:val>
                                        </p:tav>
                                      </p:tavLst>
                                    </p:anim>
                                    <p:anim calcmode="lin" valueType="num">
                                      <p:cBhvr>
                                        <p:cTn id="46" dur="1000" fill="hold"/>
                                        <p:tgtEl>
                                          <p:spTgt spid="27">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DEF8EE-4595-9825-40F6-B164CB6E9B21}"/>
              </a:ext>
            </a:extLst>
          </p:cNvPr>
          <p:cNvSpPr>
            <a:spLocks noGrp="1"/>
          </p:cNvSpPr>
          <p:nvPr>
            <p:ph type="title"/>
          </p:nvPr>
        </p:nvSpPr>
        <p:spPr/>
        <p:txBody>
          <a:bodyPr/>
          <a:lstStyle/>
          <a:p>
            <a:r>
              <a:rPr lang="en-US" sz="3600" dirty="0"/>
              <a:t>Ground Handling Incidents Linked to Non-Compliance</a:t>
            </a:r>
          </a:p>
        </p:txBody>
      </p:sp>
      <p:sp>
        <p:nvSpPr>
          <p:cNvPr id="3" name="Content Placeholder 2">
            <a:extLst>
              <a:ext uri="{FF2B5EF4-FFF2-40B4-BE49-F238E27FC236}">
                <a16:creationId xmlns:a16="http://schemas.microsoft.com/office/drawing/2014/main" id="{DC540E56-DADF-AB60-472C-C55F3D7F962B}"/>
              </a:ext>
            </a:extLst>
          </p:cNvPr>
          <p:cNvSpPr>
            <a:spLocks noGrp="1"/>
          </p:cNvSpPr>
          <p:nvPr>
            <p:ph sz="half" idx="1"/>
          </p:nvPr>
        </p:nvSpPr>
        <p:spPr>
          <a:xfrm>
            <a:off x="381000" y="1239854"/>
            <a:ext cx="5913107" cy="4811123"/>
          </a:xfrm>
        </p:spPr>
        <p:txBody>
          <a:bodyPr/>
          <a:lstStyle/>
          <a:p>
            <a:r>
              <a:rPr lang="en-US" b="1" dirty="0">
                <a:latin typeface="+mj-lt"/>
              </a:rPr>
              <a:t>Ramp Accidents – Global Trends</a:t>
            </a:r>
          </a:p>
          <a:p>
            <a:pPr lvl="0" eaLnBrk="0" fontAlgn="base" hangingPunct="0">
              <a:lnSpc>
                <a:spcPct val="100000"/>
              </a:lnSpc>
              <a:spcBef>
                <a:spcPct val="0"/>
              </a:spcBef>
              <a:spcAft>
                <a:spcPct val="0"/>
              </a:spcAft>
            </a:pPr>
            <a:r>
              <a:rPr lang="en-US" altLang="en-US" sz="2400" b="1" dirty="0"/>
              <a:t>Data</a:t>
            </a:r>
            <a:r>
              <a:rPr lang="en-US" altLang="en-US" sz="2400" dirty="0"/>
              <a:t>: Estimated 27,000 ramp accidents annually.</a:t>
            </a:r>
          </a:p>
          <a:p>
            <a:pPr lvl="0" eaLnBrk="0" fontAlgn="base" hangingPunct="0">
              <a:lnSpc>
                <a:spcPct val="100000"/>
              </a:lnSpc>
              <a:spcBef>
                <a:spcPct val="0"/>
              </a:spcBef>
              <a:spcAft>
                <a:spcPct val="0"/>
              </a:spcAft>
            </a:pPr>
            <a:endParaRPr lang="en-US" altLang="en-US" sz="2400" dirty="0"/>
          </a:p>
          <a:p>
            <a:pPr lvl="0" eaLnBrk="0" fontAlgn="base" hangingPunct="0">
              <a:lnSpc>
                <a:spcPct val="100000"/>
              </a:lnSpc>
              <a:spcBef>
                <a:spcPct val="0"/>
              </a:spcBef>
              <a:spcAft>
                <a:spcPct val="0"/>
              </a:spcAft>
            </a:pPr>
            <a:r>
              <a:rPr lang="en-US" altLang="en-US" sz="2400" b="1" dirty="0"/>
              <a:t>Common Causes</a:t>
            </a:r>
            <a:r>
              <a:rPr lang="en-US" altLang="en-US" sz="2400" dirty="0"/>
              <a:t>: Miscommunication, procedural violations, equipment misuse.</a:t>
            </a:r>
          </a:p>
          <a:p>
            <a:pPr lvl="0" eaLnBrk="0" fontAlgn="base" hangingPunct="0">
              <a:lnSpc>
                <a:spcPct val="100000"/>
              </a:lnSpc>
              <a:spcBef>
                <a:spcPct val="0"/>
              </a:spcBef>
              <a:spcAft>
                <a:spcPct val="0"/>
              </a:spcAft>
            </a:pPr>
            <a:r>
              <a:rPr lang="en-US" altLang="en-US" sz="2400" dirty="0"/>
              <a:t> </a:t>
            </a:r>
          </a:p>
          <a:p>
            <a:pPr lvl="0" eaLnBrk="0" fontAlgn="base" hangingPunct="0">
              <a:lnSpc>
                <a:spcPct val="100000"/>
              </a:lnSpc>
              <a:spcBef>
                <a:spcPct val="0"/>
              </a:spcBef>
              <a:spcAft>
                <a:spcPct val="0"/>
              </a:spcAft>
            </a:pPr>
            <a:r>
              <a:rPr lang="en-US" altLang="en-US" sz="2400" b="1" dirty="0"/>
              <a:t>Potential Standards Breached</a:t>
            </a:r>
            <a:r>
              <a:rPr lang="en-US" altLang="en-US" sz="2400" dirty="0"/>
              <a:t>: ICAO Doc 10121, AHM Chapter 660, IGOM safety protocols. </a:t>
            </a:r>
          </a:p>
          <a:p>
            <a:pPr lvl="0" eaLnBrk="0" fontAlgn="base" hangingPunct="0">
              <a:lnSpc>
                <a:spcPct val="100000"/>
              </a:lnSpc>
              <a:spcBef>
                <a:spcPct val="0"/>
              </a:spcBef>
              <a:spcAft>
                <a:spcPct val="0"/>
              </a:spcAft>
            </a:pPr>
            <a:endParaRPr lang="en-US" altLang="en-US" sz="2400" dirty="0"/>
          </a:p>
          <a:p>
            <a:pPr lvl="0" eaLnBrk="0" fontAlgn="base" hangingPunct="0">
              <a:lnSpc>
                <a:spcPct val="100000"/>
              </a:lnSpc>
              <a:spcBef>
                <a:spcPct val="0"/>
              </a:spcBef>
              <a:spcAft>
                <a:spcPct val="0"/>
              </a:spcAft>
            </a:pPr>
            <a:r>
              <a:rPr lang="en-US" altLang="en-US" sz="2400" b="1" dirty="0"/>
              <a:t>Impact</a:t>
            </a:r>
            <a:r>
              <a:rPr lang="en-US" altLang="en-US" sz="2400" dirty="0"/>
              <a:t>: $10B annual cost, injuries, operational disruptions</a:t>
            </a:r>
            <a:endParaRPr lang="en-US" sz="2400" dirty="0"/>
          </a:p>
        </p:txBody>
      </p:sp>
      <p:sp>
        <p:nvSpPr>
          <p:cNvPr id="11" name="Content Placeholder 10">
            <a:extLst>
              <a:ext uri="{FF2B5EF4-FFF2-40B4-BE49-F238E27FC236}">
                <a16:creationId xmlns:a16="http://schemas.microsoft.com/office/drawing/2014/main" id="{99BE0AE1-A90A-05EB-3B5D-F9433ED3FCA8}"/>
              </a:ext>
            </a:extLst>
          </p:cNvPr>
          <p:cNvSpPr>
            <a:spLocks noGrp="1"/>
          </p:cNvSpPr>
          <p:nvPr>
            <p:ph sz="half" idx="2"/>
          </p:nvPr>
        </p:nvSpPr>
        <p:spPr>
          <a:xfrm>
            <a:off x="6095662" y="1843460"/>
            <a:ext cx="5715000" cy="369332"/>
          </a:xfrm>
        </p:spPr>
        <p:txBody>
          <a:bodyPr/>
          <a:lstStyle/>
          <a:p>
            <a:r>
              <a:rPr lang="en-US" sz="2400" dirty="0"/>
              <a:t>Ground damage cost – per incident basis </a:t>
            </a:r>
          </a:p>
        </p:txBody>
      </p:sp>
      <p:sp>
        <p:nvSpPr>
          <p:cNvPr id="12" name="TextBox 11">
            <a:extLst>
              <a:ext uri="{FF2B5EF4-FFF2-40B4-BE49-F238E27FC236}">
                <a16:creationId xmlns:a16="http://schemas.microsoft.com/office/drawing/2014/main" id="{83BD0040-1389-C632-EDA8-D210FA02E691}"/>
              </a:ext>
            </a:extLst>
          </p:cNvPr>
          <p:cNvSpPr txBox="1"/>
          <p:nvPr/>
        </p:nvSpPr>
        <p:spPr>
          <a:xfrm>
            <a:off x="381000" y="6280497"/>
            <a:ext cx="4638261" cy="276999"/>
          </a:xfrm>
          <a:prstGeom prst="rect">
            <a:avLst/>
          </a:prstGeom>
          <a:noFill/>
        </p:spPr>
        <p:txBody>
          <a:bodyPr wrap="square" rtlCol="0">
            <a:spAutoFit/>
          </a:bodyPr>
          <a:lstStyle/>
          <a:p>
            <a:r>
              <a:rPr lang="en-US" sz="1200" dirty="0"/>
              <a:t>Source: Flight Safety </a:t>
            </a:r>
            <a:r>
              <a:rPr lang="en-US" sz="1200" dirty="0" err="1"/>
              <a:t>FoundationIAeroSafetyWordIAugust</a:t>
            </a:r>
            <a:r>
              <a:rPr lang="en-US" sz="1200" dirty="0"/>
              <a:t> 2012</a:t>
            </a:r>
          </a:p>
        </p:txBody>
      </p:sp>
      <p:sp>
        <p:nvSpPr>
          <p:cNvPr id="13" name="TextBox 12">
            <a:extLst>
              <a:ext uri="{FF2B5EF4-FFF2-40B4-BE49-F238E27FC236}">
                <a16:creationId xmlns:a16="http://schemas.microsoft.com/office/drawing/2014/main" id="{5AE4BCB3-6705-136C-A2A1-1B07DB840165}"/>
              </a:ext>
            </a:extLst>
          </p:cNvPr>
          <p:cNvSpPr txBox="1"/>
          <p:nvPr/>
        </p:nvSpPr>
        <p:spPr>
          <a:xfrm>
            <a:off x="6667500" y="5618146"/>
            <a:ext cx="4914900" cy="369332"/>
          </a:xfrm>
          <a:prstGeom prst="rect">
            <a:avLst/>
          </a:prstGeom>
          <a:noFill/>
        </p:spPr>
        <p:txBody>
          <a:bodyPr wrap="square" rtlCol="0">
            <a:spAutoFit/>
          </a:bodyPr>
          <a:lstStyle/>
          <a:p>
            <a:r>
              <a:rPr lang="en-US" dirty="0"/>
              <a:t>Source: IATA Ground Damage Report </a:t>
            </a:r>
          </a:p>
        </p:txBody>
      </p:sp>
      <p:pic>
        <p:nvPicPr>
          <p:cNvPr id="15" name="Picture 14">
            <a:extLst>
              <a:ext uri="{FF2B5EF4-FFF2-40B4-BE49-F238E27FC236}">
                <a16:creationId xmlns:a16="http://schemas.microsoft.com/office/drawing/2014/main" id="{033ACF27-9236-755B-152B-82B9FCA04193}"/>
              </a:ext>
            </a:extLst>
          </p:cNvPr>
          <p:cNvPicPr>
            <a:picLocks noChangeAspect="1"/>
          </p:cNvPicPr>
          <p:nvPr/>
        </p:nvPicPr>
        <p:blipFill>
          <a:blip r:embed="rId3"/>
          <a:stretch>
            <a:fillRect/>
          </a:stretch>
        </p:blipFill>
        <p:spPr>
          <a:xfrm>
            <a:off x="6286500" y="2293457"/>
            <a:ext cx="5296639" cy="332468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696426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barn(inVertical)">
                                      <p:cBhvr>
                                        <p:cTn id="11" dur="500"/>
                                        <p:tgtEl>
                                          <p:spTgt spid="3">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barn(inVertical)">
                                      <p:cBhvr>
                                        <p:cTn id="16" dur="500"/>
                                        <p:tgtEl>
                                          <p:spTgt spid="3">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barn(inVertical)">
                                      <p:cBhvr>
                                        <p:cTn id="21" dur="500"/>
                                        <p:tgtEl>
                                          <p:spTgt spid="3">
                                            <p:txEl>
                                              <p:pRg st="5" end="5"/>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3">
                                            <p:txEl>
                                              <p:pRg st="7" end="7"/>
                                            </p:txEl>
                                          </p:spTgt>
                                        </p:tgtEl>
                                        <p:attrNameLst>
                                          <p:attrName>style.visibility</p:attrName>
                                        </p:attrNameLst>
                                      </p:cBhvr>
                                      <p:to>
                                        <p:strVal val="visible"/>
                                      </p:to>
                                    </p:set>
                                    <p:animEffect transition="in" filter="barn(inVertical)">
                                      <p:cBhvr>
                                        <p:cTn id="26" dur="500"/>
                                        <p:tgtEl>
                                          <p:spTgt spid="3">
                                            <p:txEl>
                                              <p:pRg st="7" end="7"/>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barn(inVertical)">
                                      <p:cBhvr>
                                        <p:cTn id="35" dur="500"/>
                                        <p:tgtEl>
                                          <p:spTgt spid="13"/>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barn(inVertical)">
                                      <p:cBhvr>
                                        <p:cTn id="4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C9CA1B-1DB2-E13E-FB14-D266EB4EA83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B38FC2F-015E-2BB2-CBFF-8E7398D14A86}"/>
              </a:ext>
            </a:extLst>
          </p:cNvPr>
          <p:cNvSpPr>
            <a:spLocks noGrp="1"/>
          </p:cNvSpPr>
          <p:nvPr>
            <p:ph type="title"/>
          </p:nvPr>
        </p:nvSpPr>
        <p:spPr>
          <a:xfrm>
            <a:off x="288235" y="338251"/>
            <a:ext cx="11429324" cy="972399"/>
          </a:xfrm>
        </p:spPr>
        <p:txBody>
          <a:bodyPr/>
          <a:lstStyle/>
          <a:p>
            <a:r>
              <a:rPr lang="en-US" sz="3600" dirty="0"/>
              <a:t>ICAO Doc 10121 &amp; AHM Ed.46 Overview</a:t>
            </a:r>
            <a:br>
              <a:rPr lang="en-US" sz="3200" dirty="0"/>
            </a:br>
            <a:r>
              <a:rPr lang="en-US" sz="3200" dirty="0">
                <a:solidFill>
                  <a:schemeClr val="tx1"/>
                </a:solidFill>
              </a:rPr>
              <a:t>Correlation Tables </a:t>
            </a:r>
          </a:p>
        </p:txBody>
      </p:sp>
      <p:sp>
        <p:nvSpPr>
          <p:cNvPr id="9" name="Content Placeholder 8">
            <a:extLst>
              <a:ext uri="{FF2B5EF4-FFF2-40B4-BE49-F238E27FC236}">
                <a16:creationId xmlns:a16="http://schemas.microsoft.com/office/drawing/2014/main" id="{BB824173-5D35-3549-261B-909CE9A5C260}"/>
              </a:ext>
            </a:extLst>
          </p:cNvPr>
          <p:cNvSpPr>
            <a:spLocks noGrp="1"/>
          </p:cNvSpPr>
          <p:nvPr>
            <p:ph sz="half" idx="2"/>
          </p:nvPr>
        </p:nvSpPr>
        <p:spPr>
          <a:xfrm>
            <a:off x="6097014" y="1559052"/>
            <a:ext cx="5523824" cy="1869948"/>
          </a:xfrm>
        </p:spPr>
        <p:txBody>
          <a:bodyPr/>
          <a:lstStyle/>
          <a:p>
            <a:r>
              <a:rPr lang="en-US" b="1" dirty="0"/>
              <a:t>ICAO 4.1 </a:t>
            </a:r>
            <a:r>
              <a:rPr lang="en-US" dirty="0"/>
              <a:t>– Organizational Requirements for a GHSP </a:t>
            </a:r>
          </a:p>
          <a:p>
            <a:r>
              <a:rPr lang="en-US" b="1" dirty="0"/>
              <a:t>AHM601</a:t>
            </a:r>
            <a:r>
              <a:rPr lang="en-US" dirty="0"/>
              <a:t> – Organization and management</a:t>
            </a:r>
          </a:p>
          <a:p>
            <a:endParaRPr lang="en-US" dirty="0"/>
          </a:p>
        </p:txBody>
      </p:sp>
      <p:pic>
        <p:nvPicPr>
          <p:cNvPr id="5" name="Content Placeholder 4" descr="A close-up of words&#10;&#10;AI-generated content may be incorrect.">
            <a:extLst>
              <a:ext uri="{FF2B5EF4-FFF2-40B4-BE49-F238E27FC236}">
                <a16:creationId xmlns:a16="http://schemas.microsoft.com/office/drawing/2014/main" id="{F49057BA-7937-DE75-1982-FB2291C2CD95}"/>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5984" y="1238698"/>
            <a:ext cx="5996913" cy="2687366"/>
          </a:xfrm>
          <a:prstGeom prst="rect">
            <a:avLst/>
          </a:prstGeom>
        </p:spPr>
      </p:pic>
      <p:graphicFrame>
        <p:nvGraphicFramePr>
          <p:cNvPr id="3" name="Content Placeholder 11">
            <a:extLst>
              <a:ext uri="{FF2B5EF4-FFF2-40B4-BE49-F238E27FC236}">
                <a16:creationId xmlns:a16="http://schemas.microsoft.com/office/drawing/2014/main" id="{28B529C6-20DD-CC6E-B77D-9253735D8C2E}"/>
              </a:ext>
            </a:extLst>
          </p:cNvPr>
          <p:cNvGraphicFramePr>
            <a:graphicFrameLocks/>
          </p:cNvGraphicFramePr>
          <p:nvPr>
            <p:extLst>
              <p:ext uri="{D42A27DB-BD31-4B8C-83A1-F6EECF244321}">
                <p14:modId xmlns:p14="http://schemas.microsoft.com/office/powerpoint/2010/main" val="116904663"/>
              </p:ext>
            </p:extLst>
          </p:nvPr>
        </p:nvGraphicFramePr>
        <p:xfrm>
          <a:off x="6002898" y="3161655"/>
          <a:ext cx="5996914" cy="2732969"/>
        </p:xfrm>
        <a:graphic>
          <a:graphicData uri="http://schemas.openxmlformats.org/drawingml/2006/table">
            <a:tbl>
              <a:tblPr firstRow="1" bandRow="1">
                <a:tableStyleId>{5C22544A-7EE6-4342-B048-85BDC9FD1C3A}</a:tableStyleId>
              </a:tblPr>
              <a:tblGrid>
                <a:gridCol w="2109259">
                  <a:extLst>
                    <a:ext uri="{9D8B030D-6E8A-4147-A177-3AD203B41FA5}">
                      <a16:colId xmlns:a16="http://schemas.microsoft.com/office/drawing/2014/main" val="2632689786"/>
                    </a:ext>
                  </a:extLst>
                </a:gridCol>
                <a:gridCol w="3887655">
                  <a:extLst>
                    <a:ext uri="{9D8B030D-6E8A-4147-A177-3AD203B41FA5}">
                      <a16:colId xmlns:a16="http://schemas.microsoft.com/office/drawing/2014/main" val="1960498194"/>
                    </a:ext>
                  </a:extLst>
                </a:gridCol>
              </a:tblGrid>
              <a:tr h="538409">
                <a:tc>
                  <a:txBody>
                    <a:bodyPr/>
                    <a:lstStyle/>
                    <a:p>
                      <a:r>
                        <a:rPr lang="en-US" sz="1800" dirty="0"/>
                        <a:t>ICAO Doc 10121</a:t>
                      </a:r>
                    </a:p>
                  </a:txBody>
                  <a:tcPr/>
                </a:tc>
                <a:tc>
                  <a:txBody>
                    <a:bodyPr/>
                    <a:lstStyle/>
                    <a:p>
                      <a:r>
                        <a:rPr lang="en-US" dirty="0"/>
                        <a:t>AHM REFERENCES</a:t>
                      </a:r>
                    </a:p>
                  </a:txBody>
                  <a:tcPr/>
                </a:tc>
                <a:extLst>
                  <a:ext uri="{0D108BD9-81ED-4DB2-BD59-A6C34878D82A}">
                    <a16:rowId xmlns:a16="http://schemas.microsoft.com/office/drawing/2014/main" val="2068596385"/>
                  </a:ext>
                </a:extLst>
              </a:tr>
              <a:tr h="626779">
                <a:tc>
                  <a:txBody>
                    <a:bodyPr/>
                    <a:lstStyle/>
                    <a:p>
                      <a:r>
                        <a:rPr lang="en-US" dirty="0"/>
                        <a:t>4.1</a:t>
                      </a:r>
                    </a:p>
                  </a:txBody>
                  <a:tcPr/>
                </a:tc>
                <a:tc>
                  <a:txBody>
                    <a:bodyPr/>
                    <a:lstStyle/>
                    <a:p>
                      <a:r>
                        <a:rPr lang="de-DE" sz="1800" b="0" i="0" u="none" strike="noStrike" kern="1200" baseline="0" dirty="0">
                          <a:solidFill>
                            <a:schemeClr val="dk1"/>
                          </a:solidFill>
                          <a:latin typeface="+mn-lt"/>
                          <a:ea typeface="+mn-ea"/>
                          <a:cs typeface="+mn-cs"/>
                        </a:rPr>
                        <a:t>AHM601 sec 1.2.1, sec 2.1, AHM610 sec 3, 	</a:t>
                      </a:r>
                    </a:p>
                  </a:txBody>
                  <a:tcPr/>
                </a:tc>
                <a:extLst>
                  <a:ext uri="{0D108BD9-81ED-4DB2-BD59-A6C34878D82A}">
                    <a16:rowId xmlns:a16="http://schemas.microsoft.com/office/drawing/2014/main" val="4085417568"/>
                  </a:ext>
                </a:extLst>
              </a:tr>
              <a:tr h="626779">
                <a:tc>
                  <a:txBody>
                    <a:bodyPr/>
                    <a:lstStyle/>
                    <a:p>
                      <a:r>
                        <a:rPr lang="en-US" dirty="0"/>
                        <a:t>4.2.4</a:t>
                      </a:r>
                    </a:p>
                  </a:txBody>
                  <a:tcPr/>
                </a:tc>
                <a:tc>
                  <a:txBody>
                    <a:bodyPr/>
                    <a:lstStyle/>
                    <a:p>
                      <a:r>
                        <a:rPr lang="de-DE" sz="1800" b="0" i="0" u="none" strike="noStrike" kern="1200" baseline="0" dirty="0">
                          <a:solidFill>
                            <a:schemeClr val="dk1"/>
                          </a:solidFill>
                          <a:latin typeface="+mn-lt"/>
                          <a:ea typeface="+mn-ea"/>
                          <a:cs typeface="+mn-cs"/>
                        </a:rPr>
                        <a:t>AHM601 sec 1.5.1, AHM610 sec 4.1.1 	</a:t>
                      </a:r>
                    </a:p>
                  </a:txBody>
                  <a:tcPr/>
                </a:tc>
                <a:extLst>
                  <a:ext uri="{0D108BD9-81ED-4DB2-BD59-A6C34878D82A}">
                    <a16:rowId xmlns:a16="http://schemas.microsoft.com/office/drawing/2014/main" val="1022250849"/>
                  </a:ext>
                </a:extLst>
              </a:tr>
              <a:tr h="895399">
                <a:tc>
                  <a:txBody>
                    <a:bodyPr/>
                    <a:lstStyle/>
                    <a:p>
                      <a:r>
                        <a:rPr lang="en-US" dirty="0"/>
                        <a:t>4.6</a:t>
                      </a:r>
                    </a:p>
                  </a:txBody>
                  <a:tcPr/>
                </a:tc>
                <a:tc>
                  <a:txBody>
                    <a:bodyPr/>
                    <a:lstStyle/>
                    <a:p>
                      <a:r>
                        <a:rPr lang="en-US" sz="1800" b="0" i="0" u="none" strike="noStrike" kern="1200" baseline="0" dirty="0">
                          <a:solidFill>
                            <a:schemeClr val="dk1"/>
                          </a:solidFill>
                          <a:latin typeface="+mn-lt"/>
                          <a:ea typeface="+mn-ea"/>
                          <a:cs typeface="+mn-cs"/>
                        </a:rPr>
                        <a:t>AHM601 sec 13.1, 13.2, AHM460, AHM1110 sec 4, sec 11, AHM601 sec 1.5.3</a:t>
                      </a:r>
                    </a:p>
                  </a:txBody>
                  <a:tcPr/>
                </a:tc>
                <a:extLst>
                  <a:ext uri="{0D108BD9-81ED-4DB2-BD59-A6C34878D82A}">
                    <a16:rowId xmlns:a16="http://schemas.microsoft.com/office/drawing/2014/main" val="3451942022"/>
                  </a:ext>
                </a:extLst>
              </a:tr>
            </a:tbl>
          </a:graphicData>
        </a:graphic>
      </p:graphicFrame>
      <p:sp>
        <p:nvSpPr>
          <p:cNvPr id="7" name="TextBox 6">
            <a:extLst>
              <a:ext uri="{FF2B5EF4-FFF2-40B4-BE49-F238E27FC236}">
                <a16:creationId xmlns:a16="http://schemas.microsoft.com/office/drawing/2014/main" id="{7CED5909-E382-EE35-3D06-E2F2B2BED8A9}"/>
              </a:ext>
            </a:extLst>
          </p:cNvPr>
          <p:cNvSpPr txBox="1"/>
          <p:nvPr/>
        </p:nvSpPr>
        <p:spPr>
          <a:xfrm>
            <a:off x="-20665" y="3926064"/>
            <a:ext cx="6106332" cy="923330"/>
          </a:xfrm>
          <a:prstGeom prst="rect">
            <a:avLst/>
          </a:prstGeom>
          <a:noFill/>
        </p:spPr>
        <p:txBody>
          <a:bodyPr wrap="square">
            <a:spAutoFit/>
          </a:bodyPr>
          <a:lstStyle/>
          <a:p>
            <a:r>
              <a:rPr lang="en-US" b="1" dirty="0"/>
              <a:t>ICAO 4.1.1 </a:t>
            </a:r>
            <a:r>
              <a:rPr lang="en-US" dirty="0"/>
              <a:t>- The GHSP should have a documented organizational structure commensurate with the size and</a:t>
            </a:r>
          </a:p>
          <a:p>
            <a:r>
              <a:rPr lang="en-US" dirty="0"/>
              <a:t>complexity of its operations.</a:t>
            </a:r>
          </a:p>
        </p:txBody>
      </p:sp>
      <p:sp>
        <p:nvSpPr>
          <p:cNvPr id="10" name="TextBox 9">
            <a:extLst>
              <a:ext uri="{FF2B5EF4-FFF2-40B4-BE49-F238E27FC236}">
                <a16:creationId xmlns:a16="http://schemas.microsoft.com/office/drawing/2014/main" id="{E484DC29-355D-416E-52A4-98748E12AC5F}"/>
              </a:ext>
            </a:extLst>
          </p:cNvPr>
          <p:cNvSpPr txBox="1"/>
          <p:nvPr/>
        </p:nvSpPr>
        <p:spPr>
          <a:xfrm>
            <a:off x="-20665" y="4971293"/>
            <a:ext cx="6137328" cy="1200329"/>
          </a:xfrm>
          <a:prstGeom prst="rect">
            <a:avLst/>
          </a:prstGeom>
          <a:noFill/>
        </p:spPr>
        <p:txBody>
          <a:bodyPr wrap="square">
            <a:spAutoFit/>
          </a:bodyPr>
          <a:lstStyle/>
          <a:p>
            <a:r>
              <a:rPr lang="en-US" b="1" dirty="0"/>
              <a:t>AHM 1.2.1 </a:t>
            </a:r>
            <a:r>
              <a:rPr lang="en-US" dirty="0"/>
              <a:t>- A management system is the framework for a company’s policies, processes, and procedures to ensure it fulfills all the tasks required to achieve its objectives</a:t>
            </a:r>
          </a:p>
        </p:txBody>
      </p:sp>
    </p:spTree>
    <p:extLst>
      <p:ext uri="{BB962C8B-B14F-4D97-AF65-F5344CB8AC3E}">
        <p14:creationId xmlns:p14="http://schemas.microsoft.com/office/powerpoint/2010/main" val="17362492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animEffect transition="in" filter="barn(inVertical)">
                                      <p:cBhvr>
                                        <p:cTn id="11" dur="500"/>
                                        <p:tgtEl>
                                          <p:spTgt spid="9">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9">
                                            <p:txEl>
                                              <p:pRg st="1" end="1"/>
                                            </p:txEl>
                                          </p:spTgt>
                                        </p:tgtEl>
                                        <p:attrNameLst>
                                          <p:attrName>style.visibility</p:attrName>
                                        </p:attrNameLst>
                                      </p:cBhvr>
                                      <p:to>
                                        <p:strVal val="visible"/>
                                      </p:to>
                                    </p:set>
                                    <p:animEffect transition="in" filter="barn(inVertical)">
                                      <p:cBhvr>
                                        <p:cTn id="16" dur="500"/>
                                        <p:tgtEl>
                                          <p:spTgt spid="9">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7">
                                            <p:txEl>
                                              <p:pRg st="0" end="0"/>
                                            </p:txEl>
                                          </p:spTgt>
                                        </p:tgtEl>
                                        <p:attrNameLst>
                                          <p:attrName>style.visibility</p:attrName>
                                        </p:attrNameLst>
                                      </p:cBhvr>
                                      <p:to>
                                        <p:strVal val="visible"/>
                                      </p:to>
                                    </p:set>
                                    <p:animEffect transition="in" filter="barn(inVertical)">
                                      <p:cBhvr>
                                        <p:cTn id="21" dur="500"/>
                                        <p:tgtEl>
                                          <p:spTgt spid="7">
                                            <p:txEl>
                                              <p:pRg st="0" end="0"/>
                                            </p:txEl>
                                          </p:spTgt>
                                        </p:tgtEl>
                                      </p:cBhvr>
                                    </p:animEffect>
                                  </p:childTnLst>
                                </p:cTn>
                              </p:par>
                              <p:par>
                                <p:cTn id="22" presetID="16" presetClass="entr" presetSubtype="21" fill="hold" nodeType="withEffect">
                                  <p:stCondLst>
                                    <p:cond delay="0"/>
                                  </p:stCondLst>
                                  <p:childTnLst>
                                    <p:set>
                                      <p:cBhvr>
                                        <p:cTn id="23" dur="1" fill="hold">
                                          <p:stCondLst>
                                            <p:cond delay="0"/>
                                          </p:stCondLst>
                                        </p:cTn>
                                        <p:tgtEl>
                                          <p:spTgt spid="7">
                                            <p:txEl>
                                              <p:pRg st="1" end="1"/>
                                            </p:txEl>
                                          </p:spTgt>
                                        </p:tgtEl>
                                        <p:attrNameLst>
                                          <p:attrName>style.visibility</p:attrName>
                                        </p:attrNameLst>
                                      </p:cBhvr>
                                      <p:to>
                                        <p:strVal val="visible"/>
                                      </p:to>
                                    </p:set>
                                    <p:animEffect transition="in" filter="barn(inVertical)">
                                      <p:cBhvr>
                                        <p:cTn id="24" dur="500"/>
                                        <p:tgtEl>
                                          <p:spTgt spid="7">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0">
                                            <p:txEl>
                                              <p:pRg st="0" end="0"/>
                                            </p:txEl>
                                          </p:spTgt>
                                        </p:tgtEl>
                                        <p:attrNameLst>
                                          <p:attrName>style.visibility</p:attrName>
                                        </p:attrNameLst>
                                      </p:cBhvr>
                                      <p:to>
                                        <p:strVal val="visible"/>
                                      </p:to>
                                    </p:set>
                                    <p:animEffect transition="in" filter="barn(inVertical)">
                                      <p:cBhvr>
                                        <p:cTn id="29" dur="500"/>
                                        <p:tgtEl>
                                          <p:spTgt spid="10">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582753-D060-6069-E728-ABF357A508A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88E52A1-8A52-6FCF-CD11-D15EF7E50D29}"/>
              </a:ext>
            </a:extLst>
          </p:cNvPr>
          <p:cNvSpPr>
            <a:spLocks noGrp="1"/>
          </p:cNvSpPr>
          <p:nvPr>
            <p:ph type="title"/>
          </p:nvPr>
        </p:nvSpPr>
        <p:spPr>
          <a:xfrm>
            <a:off x="381000" y="365125"/>
            <a:ext cx="11429324" cy="963130"/>
          </a:xfrm>
        </p:spPr>
        <p:txBody>
          <a:bodyPr/>
          <a:lstStyle/>
          <a:p>
            <a:r>
              <a:rPr lang="en-US" sz="3600" dirty="0"/>
              <a:t>ICAO Doc 10121 &amp; IGOM Ed.14 Overview</a:t>
            </a:r>
            <a:br>
              <a:rPr lang="en-US" sz="2800" dirty="0"/>
            </a:br>
            <a:r>
              <a:rPr lang="en-US" sz="3200" dirty="0">
                <a:solidFill>
                  <a:schemeClr val="tx1"/>
                </a:solidFill>
              </a:rPr>
              <a:t>Correlation Tables</a:t>
            </a:r>
            <a:endParaRPr lang="en-US" sz="2800" dirty="0"/>
          </a:p>
        </p:txBody>
      </p:sp>
      <p:sp>
        <p:nvSpPr>
          <p:cNvPr id="7" name="Content Placeholder 6">
            <a:extLst>
              <a:ext uri="{FF2B5EF4-FFF2-40B4-BE49-F238E27FC236}">
                <a16:creationId xmlns:a16="http://schemas.microsoft.com/office/drawing/2014/main" id="{F4E9BB66-8D2A-C3C7-0F83-2DFEE2D0B44F}"/>
              </a:ext>
            </a:extLst>
          </p:cNvPr>
          <p:cNvSpPr>
            <a:spLocks noGrp="1"/>
          </p:cNvSpPr>
          <p:nvPr>
            <p:ph sz="half" idx="1"/>
          </p:nvPr>
        </p:nvSpPr>
        <p:spPr>
          <a:xfrm>
            <a:off x="459304" y="1663700"/>
            <a:ext cx="5636697" cy="1878241"/>
          </a:xfrm>
        </p:spPr>
        <p:txBody>
          <a:bodyPr/>
          <a:lstStyle/>
          <a:p>
            <a:r>
              <a:rPr lang="en-US" sz="2400" b="1" dirty="0"/>
              <a:t>Doc. 10121 </a:t>
            </a:r>
            <a:r>
              <a:rPr lang="en-US" sz="2400" dirty="0"/>
              <a:t>- 6.2.2.6 GHSPs should ensure their vehicles and personnel comply with the aerodrome driving rules.</a:t>
            </a:r>
          </a:p>
          <a:p>
            <a:r>
              <a:rPr lang="en-US" sz="2400" b="1" dirty="0"/>
              <a:t>IGOM Ed.14 </a:t>
            </a:r>
            <a:r>
              <a:rPr lang="en-US" sz="2400" dirty="0"/>
              <a:t>- 3.1.3.1 General Safety Instructions (procedures whenever operating GSE on the ramp)</a:t>
            </a:r>
          </a:p>
        </p:txBody>
      </p:sp>
      <p:graphicFrame>
        <p:nvGraphicFramePr>
          <p:cNvPr id="5" name="Content Placeholder 11">
            <a:extLst>
              <a:ext uri="{FF2B5EF4-FFF2-40B4-BE49-F238E27FC236}">
                <a16:creationId xmlns:a16="http://schemas.microsoft.com/office/drawing/2014/main" id="{ED8CBC9B-AB32-FC4A-7204-7539922F9D50}"/>
              </a:ext>
            </a:extLst>
          </p:cNvPr>
          <p:cNvGraphicFramePr>
            <a:graphicFrameLocks/>
          </p:cNvGraphicFramePr>
          <p:nvPr>
            <p:extLst>
              <p:ext uri="{D42A27DB-BD31-4B8C-83A1-F6EECF244321}">
                <p14:modId xmlns:p14="http://schemas.microsoft.com/office/powerpoint/2010/main" val="2995844974"/>
              </p:ext>
            </p:extLst>
          </p:nvPr>
        </p:nvGraphicFramePr>
        <p:xfrm>
          <a:off x="279195" y="3823720"/>
          <a:ext cx="5996914" cy="2473364"/>
        </p:xfrm>
        <a:graphic>
          <a:graphicData uri="http://schemas.openxmlformats.org/drawingml/2006/table">
            <a:tbl>
              <a:tblPr firstRow="1" bandRow="1">
                <a:tableStyleId>{5C22544A-7EE6-4342-B048-85BDC9FD1C3A}</a:tableStyleId>
              </a:tblPr>
              <a:tblGrid>
                <a:gridCol w="2109259">
                  <a:extLst>
                    <a:ext uri="{9D8B030D-6E8A-4147-A177-3AD203B41FA5}">
                      <a16:colId xmlns:a16="http://schemas.microsoft.com/office/drawing/2014/main" val="2632689786"/>
                    </a:ext>
                  </a:extLst>
                </a:gridCol>
                <a:gridCol w="3887655">
                  <a:extLst>
                    <a:ext uri="{9D8B030D-6E8A-4147-A177-3AD203B41FA5}">
                      <a16:colId xmlns:a16="http://schemas.microsoft.com/office/drawing/2014/main" val="1960498194"/>
                    </a:ext>
                  </a:extLst>
                </a:gridCol>
              </a:tblGrid>
              <a:tr h="467182">
                <a:tc>
                  <a:txBody>
                    <a:bodyPr/>
                    <a:lstStyle/>
                    <a:p>
                      <a:r>
                        <a:rPr lang="en-US" sz="1800" dirty="0"/>
                        <a:t>ICAO Doc 10121</a:t>
                      </a:r>
                    </a:p>
                  </a:txBody>
                  <a:tcPr/>
                </a:tc>
                <a:tc>
                  <a:txBody>
                    <a:bodyPr/>
                    <a:lstStyle/>
                    <a:p>
                      <a:r>
                        <a:rPr lang="en-US" dirty="0"/>
                        <a:t>IGOM REFERENCES</a:t>
                      </a:r>
                    </a:p>
                  </a:txBody>
                  <a:tcPr/>
                </a:tc>
                <a:extLst>
                  <a:ext uri="{0D108BD9-81ED-4DB2-BD59-A6C34878D82A}">
                    <a16:rowId xmlns:a16="http://schemas.microsoft.com/office/drawing/2014/main" val="2068596385"/>
                  </a:ext>
                </a:extLst>
              </a:tr>
              <a:tr h="54386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kern="1200" baseline="0" dirty="0">
                          <a:solidFill>
                            <a:schemeClr val="dk1"/>
                          </a:solidFill>
                          <a:latin typeface="+mn-lt"/>
                          <a:ea typeface="+mn-ea"/>
                          <a:cs typeface="+mn-cs"/>
                        </a:rPr>
                        <a:t>6.2.2.6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kern="1200" baseline="0" dirty="0">
                          <a:solidFill>
                            <a:schemeClr val="dk1"/>
                          </a:solidFill>
                          <a:latin typeface="+mn-lt"/>
                          <a:ea typeface="+mn-ea"/>
                          <a:cs typeface="+mn-cs"/>
                        </a:rPr>
                        <a:t>3.1.3.1, 3.1.3.2, 3.1.3.3, 3.1.3.4</a:t>
                      </a:r>
                    </a:p>
                  </a:txBody>
                  <a:tcPr/>
                </a:tc>
                <a:extLst>
                  <a:ext uri="{0D108BD9-81ED-4DB2-BD59-A6C34878D82A}">
                    <a16:rowId xmlns:a16="http://schemas.microsoft.com/office/drawing/2014/main" val="4085417568"/>
                  </a:ext>
                </a:extLst>
              </a:tr>
              <a:tr h="68537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kern="1200" baseline="0" dirty="0">
                          <a:solidFill>
                            <a:schemeClr val="dk1"/>
                          </a:solidFill>
                          <a:latin typeface="+mn-lt"/>
                          <a:ea typeface="+mn-ea"/>
                          <a:cs typeface="+mn-cs"/>
                        </a:rPr>
                        <a:t>6.3.3.7</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kern="1200" baseline="0" dirty="0">
                          <a:solidFill>
                            <a:schemeClr val="dk1"/>
                          </a:solidFill>
                          <a:latin typeface="+mn-lt"/>
                          <a:ea typeface="+mn-ea"/>
                          <a:cs typeface="+mn-cs"/>
                        </a:rPr>
                        <a:t>3.4, 4.1.1, 4.6.2.3, 4.6.6.4 	</a:t>
                      </a:r>
                    </a:p>
                  </a:txBody>
                  <a:tcPr/>
                </a:tc>
                <a:extLst>
                  <a:ext uri="{0D108BD9-81ED-4DB2-BD59-A6C34878D82A}">
                    <a16:rowId xmlns:a16="http://schemas.microsoft.com/office/drawing/2014/main" val="1022250849"/>
                  </a:ext>
                </a:extLst>
              </a:tr>
              <a:tr h="77694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kern="1200" baseline="0" dirty="0">
                          <a:solidFill>
                            <a:schemeClr val="dk1"/>
                          </a:solidFill>
                          <a:latin typeface="+mn-lt"/>
                          <a:ea typeface="+mn-ea"/>
                          <a:cs typeface="+mn-cs"/>
                        </a:rPr>
                        <a:t>6.3.12.5 	</a:t>
                      </a:r>
                    </a:p>
                  </a:txBody>
                  <a:tcPr/>
                </a:tc>
                <a:tc>
                  <a:txBody>
                    <a:bodyPr/>
                    <a:lstStyle/>
                    <a:p>
                      <a:r>
                        <a:rPr lang="en-US" sz="1800" b="0" i="0" u="none" strike="noStrike" kern="1200" baseline="0" dirty="0">
                          <a:solidFill>
                            <a:schemeClr val="dk1"/>
                          </a:solidFill>
                          <a:latin typeface="+mn-lt"/>
                          <a:ea typeface="+mn-ea"/>
                          <a:cs typeface="+mn-cs"/>
                        </a:rPr>
                        <a:t>3.8</a:t>
                      </a:r>
                    </a:p>
                  </a:txBody>
                  <a:tcPr/>
                </a:tc>
                <a:extLst>
                  <a:ext uri="{0D108BD9-81ED-4DB2-BD59-A6C34878D82A}">
                    <a16:rowId xmlns:a16="http://schemas.microsoft.com/office/drawing/2014/main" val="3451942022"/>
                  </a:ext>
                </a:extLst>
              </a:tr>
            </a:tbl>
          </a:graphicData>
        </a:graphic>
      </p:graphicFrame>
      <p:pic>
        <p:nvPicPr>
          <p:cNvPr id="6" name="Content Placeholder 5" descr="A plane on the tarmac&#10;&#10;AI-generated content may be incorrect.">
            <a:extLst>
              <a:ext uri="{FF2B5EF4-FFF2-40B4-BE49-F238E27FC236}">
                <a16:creationId xmlns:a16="http://schemas.microsoft.com/office/drawing/2014/main" id="{BC26B030-A989-0AB8-86A4-D0020B67C384}"/>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286500" y="1942009"/>
            <a:ext cx="5524500" cy="3354982"/>
          </a:xfrm>
          <a:prstGeom prst="rect">
            <a:avLst/>
          </a:prstGeom>
        </p:spPr>
      </p:pic>
    </p:spTree>
    <p:extLst>
      <p:ext uri="{BB962C8B-B14F-4D97-AF65-F5344CB8AC3E}">
        <p14:creationId xmlns:p14="http://schemas.microsoft.com/office/powerpoint/2010/main" val="14241989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inVertical)">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barn(inVertical)">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E77F12-A23B-73CC-A238-63063FBB1AB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922EEF3-786A-5464-8F46-0463D20DE566}"/>
              </a:ext>
            </a:extLst>
          </p:cNvPr>
          <p:cNvSpPr>
            <a:spLocks noGrp="1"/>
          </p:cNvSpPr>
          <p:nvPr>
            <p:ph type="title"/>
          </p:nvPr>
        </p:nvSpPr>
        <p:spPr>
          <a:xfrm>
            <a:off x="381000" y="365125"/>
            <a:ext cx="11429324" cy="893832"/>
          </a:xfrm>
        </p:spPr>
        <p:txBody>
          <a:bodyPr/>
          <a:lstStyle/>
          <a:p>
            <a:r>
              <a:rPr lang="en-US" sz="3600" dirty="0"/>
              <a:t>ICAO Doc10121 &amp; GOSM Ed.10 Rev1 Overview</a:t>
            </a:r>
            <a:br>
              <a:rPr lang="en-US" sz="3200" dirty="0"/>
            </a:br>
            <a:r>
              <a:rPr lang="en-US" sz="3200" dirty="0">
                <a:solidFill>
                  <a:schemeClr val="tx1"/>
                </a:solidFill>
              </a:rPr>
              <a:t>Correlation Tables</a:t>
            </a:r>
            <a:endParaRPr lang="en-US" sz="3200" dirty="0"/>
          </a:p>
        </p:txBody>
      </p:sp>
      <p:pic>
        <p:nvPicPr>
          <p:cNvPr id="13" name="Content Placeholder 12">
            <a:extLst>
              <a:ext uri="{FF2B5EF4-FFF2-40B4-BE49-F238E27FC236}">
                <a16:creationId xmlns:a16="http://schemas.microsoft.com/office/drawing/2014/main" id="{D89694D1-4C1A-AD31-CF93-EAAD680ECDF6}"/>
              </a:ext>
            </a:extLst>
          </p:cNvPr>
          <p:cNvPicPr>
            <a:picLocks noGrp="1" noChangeAspect="1"/>
          </p:cNvPicPr>
          <p:nvPr>
            <p:ph sz="half" idx="1"/>
          </p:nvPr>
        </p:nvPicPr>
        <p:blipFill>
          <a:blip r:embed="rId3"/>
          <a:stretch>
            <a:fillRect/>
          </a:stretch>
        </p:blipFill>
        <p:spPr>
          <a:xfrm>
            <a:off x="255933" y="1327702"/>
            <a:ext cx="5905500" cy="3500783"/>
          </a:xfrm>
          <a:prstGeom prst="rect">
            <a:avLst/>
          </a:prstGeom>
        </p:spPr>
      </p:pic>
      <p:graphicFrame>
        <p:nvGraphicFramePr>
          <p:cNvPr id="10" name="Content Placeholder 11">
            <a:extLst>
              <a:ext uri="{FF2B5EF4-FFF2-40B4-BE49-F238E27FC236}">
                <a16:creationId xmlns:a16="http://schemas.microsoft.com/office/drawing/2014/main" id="{13F865E6-78A7-3B48-A1B2-9A9EA375850E}"/>
              </a:ext>
            </a:extLst>
          </p:cNvPr>
          <p:cNvGraphicFramePr>
            <a:graphicFrameLocks noGrp="1"/>
          </p:cNvGraphicFramePr>
          <p:nvPr>
            <p:ph sz="half" idx="2"/>
            <p:extLst>
              <p:ext uri="{D42A27DB-BD31-4B8C-83A1-F6EECF244321}">
                <p14:modId xmlns:p14="http://schemas.microsoft.com/office/powerpoint/2010/main" val="3934377258"/>
              </p:ext>
            </p:extLst>
          </p:nvPr>
        </p:nvGraphicFramePr>
        <p:xfrm>
          <a:off x="6286500" y="1485900"/>
          <a:ext cx="5524500" cy="2936240"/>
        </p:xfrm>
        <a:graphic>
          <a:graphicData uri="http://schemas.openxmlformats.org/drawingml/2006/table">
            <a:tbl>
              <a:tblPr firstRow="1" bandRow="1">
                <a:tableStyleId>{5C22544A-7EE6-4342-B048-85BDC9FD1C3A}</a:tableStyleId>
              </a:tblPr>
              <a:tblGrid>
                <a:gridCol w="1943100">
                  <a:extLst>
                    <a:ext uri="{9D8B030D-6E8A-4147-A177-3AD203B41FA5}">
                      <a16:colId xmlns:a16="http://schemas.microsoft.com/office/drawing/2014/main" val="2632689786"/>
                    </a:ext>
                  </a:extLst>
                </a:gridCol>
                <a:gridCol w="3581400">
                  <a:extLst>
                    <a:ext uri="{9D8B030D-6E8A-4147-A177-3AD203B41FA5}">
                      <a16:colId xmlns:a16="http://schemas.microsoft.com/office/drawing/2014/main" val="1960498194"/>
                    </a:ext>
                  </a:extLst>
                </a:gridCol>
              </a:tblGrid>
              <a:tr h="370840">
                <a:tc>
                  <a:txBody>
                    <a:bodyPr/>
                    <a:lstStyle/>
                    <a:p>
                      <a:r>
                        <a:rPr lang="en-US" sz="1800" dirty="0"/>
                        <a:t>ICAO Doc 10121</a:t>
                      </a:r>
                    </a:p>
                  </a:txBody>
                  <a:tcPr/>
                </a:tc>
                <a:tc>
                  <a:txBody>
                    <a:bodyPr/>
                    <a:lstStyle/>
                    <a:p>
                      <a:r>
                        <a:rPr lang="en-US" dirty="0"/>
                        <a:t>GOSM REFERENCES </a:t>
                      </a:r>
                    </a:p>
                  </a:txBody>
                  <a:tcPr/>
                </a:tc>
                <a:extLst>
                  <a:ext uri="{0D108BD9-81ED-4DB2-BD59-A6C34878D82A}">
                    <a16:rowId xmlns:a16="http://schemas.microsoft.com/office/drawing/2014/main" val="2068596385"/>
                  </a:ext>
                </a:extLst>
              </a:tr>
              <a:tr h="370840">
                <a:tc>
                  <a:txBody>
                    <a:bodyPr/>
                    <a:lstStyle/>
                    <a:p>
                      <a:r>
                        <a:rPr lang="en-US" dirty="0"/>
                        <a:t>4.1</a:t>
                      </a:r>
                    </a:p>
                  </a:txBody>
                  <a:tcPr/>
                </a:tc>
                <a:tc>
                  <a:txBody>
                    <a:bodyPr/>
                    <a:lstStyle/>
                    <a:p>
                      <a:r>
                        <a:rPr lang="en-US" dirty="0"/>
                        <a:t>ORM 1.1.1, ORM 1.1.3, ORM 3.1.1</a:t>
                      </a:r>
                    </a:p>
                  </a:txBody>
                  <a:tcPr/>
                </a:tc>
                <a:extLst>
                  <a:ext uri="{0D108BD9-81ED-4DB2-BD59-A6C34878D82A}">
                    <a16:rowId xmlns:a16="http://schemas.microsoft.com/office/drawing/2014/main" val="4085417568"/>
                  </a:ext>
                </a:extLst>
              </a:tr>
              <a:tr h="370840">
                <a:tc>
                  <a:txBody>
                    <a:bodyPr/>
                    <a:lstStyle/>
                    <a:p>
                      <a:r>
                        <a:rPr lang="en-US" dirty="0"/>
                        <a:t>6.2.4.2</a:t>
                      </a:r>
                    </a:p>
                  </a:txBody>
                  <a:tcPr/>
                </a:tc>
                <a:tc>
                  <a:txBody>
                    <a:bodyPr/>
                    <a:lstStyle/>
                    <a:p>
                      <a:r>
                        <a:rPr lang="en-US" dirty="0"/>
                        <a:t>HDL 1.2.7, HDL 1.2.8 iii), HDL 1.2.11, HDL 1.2.12, HDL 1.4, HDL Table 1 - Airside Driver Training</a:t>
                      </a:r>
                    </a:p>
                  </a:txBody>
                  <a:tcPr/>
                </a:tc>
                <a:extLst>
                  <a:ext uri="{0D108BD9-81ED-4DB2-BD59-A6C34878D82A}">
                    <a16:rowId xmlns:a16="http://schemas.microsoft.com/office/drawing/2014/main" val="1022250849"/>
                  </a:ext>
                </a:extLst>
              </a:tr>
              <a:tr h="370840">
                <a:tc>
                  <a:txBody>
                    <a:bodyPr/>
                    <a:lstStyle/>
                    <a:p>
                      <a:r>
                        <a:rPr lang="en-US" dirty="0"/>
                        <a:t>6.3.2.2</a:t>
                      </a:r>
                    </a:p>
                  </a:txBody>
                  <a:tcPr/>
                </a:tc>
                <a:tc>
                  <a:txBody>
                    <a:bodyPr/>
                    <a:lstStyle/>
                    <a:p>
                      <a:r>
                        <a:rPr lang="en-US" dirty="0"/>
                        <a:t>LOD 1.1.1, LOD 2.3.1</a:t>
                      </a:r>
                    </a:p>
                  </a:txBody>
                  <a:tcPr/>
                </a:tc>
                <a:extLst>
                  <a:ext uri="{0D108BD9-81ED-4DB2-BD59-A6C34878D82A}">
                    <a16:rowId xmlns:a16="http://schemas.microsoft.com/office/drawing/2014/main" val="3451942022"/>
                  </a:ext>
                </a:extLst>
              </a:tr>
              <a:tr h="370840">
                <a:tc>
                  <a:txBody>
                    <a:bodyPr/>
                    <a:lstStyle/>
                    <a:p>
                      <a:r>
                        <a:rPr lang="en-US" dirty="0"/>
                        <a:t>6.3.3.5</a:t>
                      </a:r>
                    </a:p>
                  </a:txBody>
                  <a:tcPr/>
                </a:tc>
                <a:tc>
                  <a:txBody>
                    <a:bodyPr/>
                    <a:lstStyle/>
                    <a:p>
                      <a:r>
                        <a:rPr lang="en-US" dirty="0"/>
                        <a:t>AGM 1.1.1, AGM 1.1.2</a:t>
                      </a:r>
                    </a:p>
                  </a:txBody>
                  <a:tcPr/>
                </a:tc>
                <a:extLst>
                  <a:ext uri="{0D108BD9-81ED-4DB2-BD59-A6C34878D82A}">
                    <a16:rowId xmlns:a16="http://schemas.microsoft.com/office/drawing/2014/main" val="291168601"/>
                  </a:ext>
                </a:extLst>
              </a:tr>
            </a:tbl>
          </a:graphicData>
        </a:graphic>
      </p:graphicFrame>
      <p:sp>
        <p:nvSpPr>
          <p:cNvPr id="12" name="TextBox 11">
            <a:extLst>
              <a:ext uri="{FF2B5EF4-FFF2-40B4-BE49-F238E27FC236}">
                <a16:creationId xmlns:a16="http://schemas.microsoft.com/office/drawing/2014/main" id="{CAA4D334-D19E-96AC-A996-1823202D4992}"/>
              </a:ext>
            </a:extLst>
          </p:cNvPr>
          <p:cNvSpPr txBox="1"/>
          <p:nvPr/>
        </p:nvSpPr>
        <p:spPr>
          <a:xfrm>
            <a:off x="6161433" y="4649083"/>
            <a:ext cx="6109252" cy="1477328"/>
          </a:xfrm>
          <a:prstGeom prst="rect">
            <a:avLst/>
          </a:prstGeom>
          <a:noFill/>
        </p:spPr>
        <p:txBody>
          <a:bodyPr wrap="square">
            <a:spAutoFit/>
          </a:bodyPr>
          <a:lstStyle/>
          <a:p>
            <a:r>
              <a:rPr lang="en-US" dirty="0"/>
              <a:t>HDL 1.2.7 </a:t>
            </a:r>
            <a:r>
              <a:rPr lang="en-US" b="1" dirty="0"/>
              <a:t>(GOSM) </a:t>
            </a:r>
            <a:r>
              <a:rPr lang="en-US" dirty="0"/>
              <a:t>The provider shall have procedures to ensure the movement of GSE operated in close proximity to aircraft, when the vision of the GSE operator is or might be restricted, is directed by one or more guide persons </a:t>
            </a:r>
          </a:p>
        </p:txBody>
      </p:sp>
      <p:sp>
        <p:nvSpPr>
          <p:cNvPr id="15" name="TextBox 14">
            <a:extLst>
              <a:ext uri="{FF2B5EF4-FFF2-40B4-BE49-F238E27FC236}">
                <a16:creationId xmlns:a16="http://schemas.microsoft.com/office/drawing/2014/main" id="{17A6390B-97D2-1E7B-9F74-EAE77275D093}"/>
              </a:ext>
            </a:extLst>
          </p:cNvPr>
          <p:cNvSpPr txBox="1"/>
          <p:nvPr/>
        </p:nvSpPr>
        <p:spPr>
          <a:xfrm>
            <a:off x="130866" y="4941957"/>
            <a:ext cx="6155634" cy="1477328"/>
          </a:xfrm>
          <a:prstGeom prst="rect">
            <a:avLst/>
          </a:prstGeom>
          <a:noFill/>
        </p:spPr>
        <p:txBody>
          <a:bodyPr wrap="square">
            <a:spAutoFit/>
          </a:bodyPr>
          <a:lstStyle/>
          <a:p>
            <a:r>
              <a:rPr lang="en-US" dirty="0"/>
              <a:t>6.2.4.2 </a:t>
            </a:r>
            <a:r>
              <a:rPr lang="en-US" b="1" dirty="0"/>
              <a:t>(Doc 10121) </a:t>
            </a:r>
            <a:r>
              <a:rPr lang="en-US" dirty="0"/>
              <a:t>GHSPs should pay special attention to the risks associated with equipment moving in close proximity to or approaching the aircraft, and ensure their personnel are trained according to the rules provided by the air operators.</a:t>
            </a:r>
          </a:p>
        </p:txBody>
      </p:sp>
    </p:spTree>
    <p:extLst>
      <p:ext uri="{BB962C8B-B14F-4D97-AF65-F5344CB8AC3E}">
        <p14:creationId xmlns:p14="http://schemas.microsoft.com/office/powerpoint/2010/main" val="4211346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barn(inVertical)">
                                      <p:cBhvr>
                                        <p:cTn id="11" dur="500"/>
                                        <p:tgtEl>
                                          <p:spTgt spid="15"/>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barn(inVertical)">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7C1F0B-5CFF-D072-437E-565F38D3E3B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260C8D3-7D1C-F1EE-D8BA-DDCB86C5CA3D}"/>
              </a:ext>
            </a:extLst>
          </p:cNvPr>
          <p:cNvSpPr>
            <a:spLocks noGrp="1"/>
          </p:cNvSpPr>
          <p:nvPr>
            <p:ph type="title"/>
          </p:nvPr>
        </p:nvSpPr>
        <p:spPr/>
        <p:txBody>
          <a:bodyPr/>
          <a:lstStyle/>
          <a:p>
            <a:r>
              <a:rPr lang="en-US" sz="3600" dirty="0"/>
              <a:t>GOSM Ed.10 Rev1 &amp; AHM Ed.46 Overview</a:t>
            </a:r>
            <a:br>
              <a:rPr lang="en-US" sz="3200" dirty="0"/>
            </a:br>
            <a:r>
              <a:rPr lang="en-US" sz="3200" dirty="0">
                <a:solidFill>
                  <a:schemeClr val="tx1"/>
                </a:solidFill>
              </a:rPr>
              <a:t>Correlation Tables</a:t>
            </a:r>
            <a:endParaRPr lang="en-US" sz="3200" dirty="0"/>
          </a:p>
        </p:txBody>
      </p:sp>
      <p:graphicFrame>
        <p:nvGraphicFramePr>
          <p:cNvPr id="8" name="Content Placeholder 11">
            <a:extLst>
              <a:ext uri="{FF2B5EF4-FFF2-40B4-BE49-F238E27FC236}">
                <a16:creationId xmlns:a16="http://schemas.microsoft.com/office/drawing/2014/main" id="{CCE17DCC-2F52-B7D7-BAEE-B59DEA07486A}"/>
              </a:ext>
            </a:extLst>
          </p:cNvPr>
          <p:cNvGraphicFramePr>
            <a:graphicFrameLocks noGrp="1"/>
          </p:cNvGraphicFramePr>
          <p:nvPr>
            <p:ph sz="half" idx="1"/>
            <p:extLst>
              <p:ext uri="{D42A27DB-BD31-4B8C-83A1-F6EECF244321}">
                <p14:modId xmlns:p14="http://schemas.microsoft.com/office/powerpoint/2010/main" val="260812425"/>
              </p:ext>
            </p:extLst>
          </p:nvPr>
        </p:nvGraphicFramePr>
        <p:xfrm>
          <a:off x="201478" y="1958037"/>
          <a:ext cx="5704022" cy="2296160"/>
        </p:xfrm>
        <a:graphic>
          <a:graphicData uri="http://schemas.openxmlformats.org/drawingml/2006/table">
            <a:tbl>
              <a:tblPr firstRow="1" bandRow="1">
                <a:tableStyleId>{5C22544A-7EE6-4342-B048-85BDC9FD1C3A}</a:tableStyleId>
              </a:tblPr>
              <a:tblGrid>
                <a:gridCol w="2852011">
                  <a:extLst>
                    <a:ext uri="{9D8B030D-6E8A-4147-A177-3AD203B41FA5}">
                      <a16:colId xmlns:a16="http://schemas.microsoft.com/office/drawing/2014/main" val="2632689786"/>
                    </a:ext>
                  </a:extLst>
                </a:gridCol>
                <a:gridCol w="2852011">
                  <a:extLst>
                    <a:ext uri="{9D8B030D-6E8A-4147-A177-3AD203B41FA5}">
                      <a16:colId xmlns:a16="http://schemas.microsoft.com/office/drawing/2014/main" val="1960498194"/>
                    </a:ext>
                  </a:extLst>
                </a:gridCol>
              </a:tblGrid>
              <a:tr h="0">
                <a:tc>
                  <a:txBody>
                    <a:bodyPr/>
                    <a:lstStyle/>
                    <a:p>
                      <a:r>
                        <a:rPr lang="en-US" dirty="0"/>
                        <a:t>GOSM REFERENCES</a:t>
                      </a:r>
                    </a:p>
                  </a:txBody>
                  <a:tcPr/>
                </a:tc>
                <a:tc>
                  <a:txBody>
                    <a:bodyPr/>
                    <a:lstStyle/>
                    <a:p>
                      <a:r>
                        <a:rPr lang="en-US" dirty="0"/>
                        <a:t>AHM REFERENCES</a:t>
                      </a:r>
                    </a:p>
                  </a:txBody>
                  <a:tcPr/>
                </a:tc>
                <a:extLst>
                  <a:ext uri="{0D108BD9-81ED-4DB2-BD59-A6C34878D82A}">
                    <a16:rowId xmlns:a16="http://schemas.microsoft.com/office/drawing/2014/main" val="2068596385"/>
                  </a:ext>
                </a:extLst>
              </a:tr>
              <a:tr h="370840">
                <a:tc>
                  <a:txBody>
                    <a:bodyPr/>
                    <a:lstStyle/>
                    <a:p>
                      <a:r>
                        <a:rPr lang="en-US" dirty="0"/>
                        <a:t>ORM 1.1.1</a:t>
                      </a:r>
                    </a:p>
                    <a:p>
                      <a:r>
                        <a:rPr lang="en-US" sz="1200" dirty="0"/>
                        <a:t>Organization and Management (ORM)</a:t>
                      </a:r>
                    </a:p>
                  </a:txBody>
                  <a:tcPr/>
                </a:tc>
                <a:tc>
                  <a:txBody>
                    <a:bodyPr/>
                    <a:lstStyle/>
                    <a:p>
                      <a:r>
                        <a:rPr lang="en-US" dirty="0"/>
                        <a:t>AHM 601 Section 1.2.1</a:t>
                      </a:r>
                    </a:p>
                  </a:txBody>
                  <a:tcPr/>
                </a:tc>
                <a:extLst>
                  <a:ext uri="{0D108BD9-81ED-4DB2-BD59-A6C34878D82A}">
                    <a16:rowId xmlns:a16="http://schemas.microsoft.com/office/drawing/2014/main" val="4085417568"/>
                  </a:ext>
                </a:extLst>
              </a:tr>
              <a:tr h="370840">
                <a:tc>
                  <a:txBody>
                    <a:bodyPr/>
                    <a:lstStyle/>
                    <a:p>
                      <a:r>
                        <a:rPr lang="en-US" dirty="0"/>
                        <a:t>ORM 2.1.1</a:t>
                      </a:r>
                    </a:p>
                  </a:txBody>
                  <a:tcPr/>
                </a:tc>
                <a:tc>
                  <a:txBody>
                    <a:bodyPr/>
                    <a:lstStyle/>
                    <a:p>
                      <a:r>
                        <a:rPr lang="en-US" dirty="0"/>
                        <a:t>AHM 601 Section 10, AHM 910</a:t>
                      </a:r>
                    </a:p>
                  </a:txBody>
                  <a:tcPr/>
                </a:tc>
                <a:extLst>
                  <a:ext uri="{0D108BD9-81ED-4DB2-BD59-A6C34878D82A}">
                    <a16:rowId xmlns:a16="http://schemas.microsoft.com/office/drawing/2014/main" val="1022250849"/>
                  </a:ext>
                </a:extLst>
              </a:tr>
              <a:tr h="370840">
                <a:tc>
                  <a:txBody>
                    <a:bodyPr/>
                    <a:lstStyle/>
                    <a:p>
                      <a:r>
                        <a:rPr lang="en-US" dirty="0"/>
                        <a:t>ORM 3.1.1</a:t>
                      </a:r>
                    </a:p>
                  </a:txBody>
                  <a:tcPr/>
                </a:tc>
                <a:tc>
                  <a:txBody>
                    <a:bodyPr/>
                    <a:lstStyle/>
                    <a:p>
                      <a:r>
                        <a:rPr lang="en-US" dirty="0"/>
                        <a:t>AHM 601 Section 2.1</a:t>
                      </a:r>
                    </a:p>
                  </a:txBody>
                  <a:tcPr/>
                </a:tc>
                <a:extLst>
                  <a:ext uri="{0D108BD9-81ED-4DB2-BD59-A6C34878D82A}">
                    <a16:rowId xmlns:a16="http://schemas.microsoft.com/office/drawing/2014/main" val="3451942022"/>
                  </a:ext>
                </a:extLst>
              </a:tr>
              <a:tr h="370840">
                <a:tc>
                  <a:txBody>
                    <a:bodyPr/>
                    <a:lstStyle/>
                    <a:p>
                      <a:r>
                        <a:rPr lang="en-US" dirty="0"/>
                        <a:t>ORM 4.1.1</a:t>
                      </a:r>
                    </a:p>
                  </a:txBody>
                  <a:tcPr/>
                </a:tc>
                <a:tc>
                  <a:txBody>
                    <a:bodyPr/>
                    <a:lstStyle/>
                    <a:p>
                      <a:r>
                        <a:rPr lang="en-US" dirty="0"/>
                        <a:t>AHM 601 Section 1.5.3</a:t>
                      </a:r>
                    </a:p>
                  </a:txBody>
                  <a:tcPr/>
                </a:tc>
                <a:extLst>
                  <a:ext uri="{0D108BD9-81ED-4DB2-BD59-A6C34878D82A}">
                    <a16:rowId xmlns:a16="http://schemas.microsoft.com/office/drawing/2014/main" val="291168601"/>
                  </a:ext>
                </a:extLst>
              </a:tr>
            </a:tbl>
          </a:graphicData>
        </a:graphic>
      </p:graphicFrame>
      <p:sp>
        <p:nvSpPr>
          <p:cNvPr id="9" name="TextBox 8">
            <a:extLst>
              <a:ext uri="{FF2B5EF4-FFF2-40B4-BE49-F238E27FC236}">
                <a16:creationId xmlns:a16="http://schemas.microsoft.com/office/drawing/2014/main" id="{9277AC61-36D9-6F22-C149-21E900695826}"/>
              </a:ext>
            </a:extLst>
          </p:cNvPr>
          <p:cNvSpPr txBox="1"/>
          <p:nvPr/>
        </p:nvSpPr>
        <p:spPr>
          <a:xfrm>
            <a:off x="88624" y="4494937"/>
            <a:ext cx="6109252" cy="1754326"/>
          </a:xfrm>
          <a:prstGeom prst="rect">
            <a:avLst/>
          </a:prstGeom>
          <a:noFill/>
        </p:spPr>
        <p:txBody>
          <a:bodyPr wrap="square">
            <a:spAutoFit/>
          </a:bodyPr>
          <a:lstStyle/>
          <a:p>
            <a:r>
              <a:rPr lang="en-US" dirty="0"/>
              <a:t>ORM 1.1.1 </a:t>
            </a:r>
            <a:r>
              <a:rPr lang="en-US" b="1" dirty="0"/>
              <a:t>(GOSM) </a:t>
            </a:r>
            <a:r>
              <a:rPr lang="en-US" dirty="0"/>
              <a:t>The provider shall have a management system that ensures - Resources necessary to conduct operations in accordance with the standards of the provider, applicable laws and regulations, and the requirements of the customer airline(s) are always guaranteed</a:t>
            </a:r>
          </a:p>
        </p:txBody>
      </p:sp>
      <p:sp>
        <p:nvSpPr>
          <p:cNvPr id="11" name="TextBox 10">
            <a:extLst>
              <a:ext uri="{FF2B5EF4-FFF2-40B4-BE49-F238E27FC236}">
                <a16:creationId xmlns:a16="http://schemas.microsoft.com/office/drawing/2014/main" id="{8E23AF43-0BB8-0FFD-27A6-04A90FA0F998}"/>
              </a:ext>
            </a:extLst>
          </p:cNvPr>
          <p:cNvSpPr txBox="1"/>
          <p:nvPr/>
        </p:nvSpPr>
        <p:spPr>
          <a:xfrm>
            <a:off x="6197876" y="4771935"/>
            <a:ext cx="6109252" cy="1200329"/>
          </a:xfrm>
          <a:prstGeom prst="rect">
            <a:avLst/>
          </a:prstGeom>
          <a:noFill/>
        </p:spPr>
        <p:txBody>
          <a:bodyPr wrap="square">
            <a:spAutoFit/>
          </a:bodyPr>
          <a:lstStyle/>
          <a:p>
            <a:r>
              <a:rPr lang="en-US" dirty="0"/>
              <a:t>1.2.1 </a:t>
            </a:r>
            <a:r>
              <a:rPr lang="en-US" b="1" dirty="0"/>
              <a:t>(AHM) </a:t>
            </a:r>
            <a:r>
              <a:rPr lang="en-US" dirty="0"/>
              <a:t>Principles - The management system ensures compliance with internal corporate standards and the applicable laws and regulations of all states where the company operates</a:t>
            </a:r>
          </a:p>
        </p:txBody>
      </p:sp>
      <p:pic>
        <p:nvPicPr>
          <p:cNvPr id="17" name="Content Placeholder 16" descr="A plane with a tow truck and a person standing next to it&#10;&#10;AI-generated content may be incorrect.">
            <a:extLst>
              <a:ext uri="{FF2B5EF4-FFF2-40B4-BE49-F238E27FC236}">
                <a16:creationId xmlns:a16="http://schemas.microsoft.com/office/drawing/2014/main" id="{AFE0E94A-8A0C-F334-672D-15032DC38B81}"/>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905500" y="1430140"/>
            <a:ext cx="6286500" cy="3341795"/>
          </a:xfrm>
        </p:spPr>
      </p:pic>
    </p:spTree>
    <p:extLst>
      <p:ext uri="{BB962C8B-B14F-4D97-AF65-F5344CB8AC3E}">
        <p14:creationId xmlns:p14="http://schemas.microsoft.com/office/powerpoint/2010/main" val="17761726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arn(inVertical)">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barn(inVertical)">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665ADD-3934-D576-A331-37E1C7E0608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AA42A87-8A6C-686A-5461-6D680A31AD45}"/>
              </a:ext>
            </a:extLst>
          </p:cNvPr>
          <p:cNvSpPr>
            <a:spLocks noGrp="1"/>
          </p:cNvSpPr>
          <p:nvPr>
            <p:ph type="title"/>
          </p:nvPr>
        </p:nvSpPr>
        <p:spPr>
          <a:xfrm>
            <a:off x="381000" y="365124"/>
            <a:ext cx="11429324" cy="867327"/>
          </a:xfrm>
        </p:spPr>
        <p:txBody>
          <a:bodyPr/>
          <a:lstStyle/>
          <a:p>
            <a:r>
              <a:rPr lang="en-US" sz="3600" dirty="0"/>
              <a:t>GOSM Ed.10 Rev1 &amp; IGOM Ed.14 Overview</a:t>
            </a:r>
            <a:br>
              <a:rPr lang="en-US" sz="3200" dirty="0"/>
            </a:br>
            <a:r>
              <a:rPr lang="en-US" sz="3200" dirty="0">
                <a:solidFill>
                  <a:schemeClr val="tx1"/>
                </a:solidFill>
              </a:rPr>
              <a:t>Correlation Tables</a:t>
            </a:r>
            <a:endParaRPr lang="en-US" sz="3200" dirty="0"/>
          </a:p>
        </p:txBody>
      </p:sp>
      <p:pic>
        <p:nvPicPr>
          <p:cNvPr id="25" name="Content Placeholder 24" descr="A row of blue machines&#10;&#10;AI-generated content may be incorrect.">
            <a:extLst>
              <a:ext uri="{FF2B5EF4-FFF2-40B4-BE49-F238E27FC236}">
                <a16:creationId xmlns:a16="http://schemas.microsoft.com/office/drawing/2014/main" id="{1C228CDC-A551-2CAB-F8E6-008EF19AFA36}"/>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905500" y="1341934"/>
            <a:ext cx="6286499" cy="2844403"/>
          </a:xfrm>
        </p:spPr>
      </p:pic>
      <p:graphicFrame>
        <p:nvGraphicFramePr>
          <p:cNvPr id="21" name="Content Placeholder 11">
            <a:extLst>
              <a:ext uri="{FF2B5EF4-FFF2-40B4-BE49-F238E27FC236}">
                <a16:creationId xmlns:a16="http://schemas.microsoft.com/office/drawing/2014/main" id="{3F1E9D82-633F-E3FC-C490-E1F90BF30554}"/>
              </a:ext>
            </a:extLst>
          </p:cNvPr>
          <p:cNvGraphicFramePr>
            <a:graphicFrameLocks noGrp="1"/>
          </p:cNvGraphicFramePr>
          <p:nvPr>
            <p:ph sz="half" idx="1"/>
            <p:extLst>
              <p:ext uri="{D42A27DB-BD31-4B8C-83A1-F6EECF244321}">
                <p14:modId xmlns:p14="http://schemas.microsoft.com/office/powerpoint/2010/main" val="525215388"/>
              </p:ext>
            </p:extLst>
          </p:nvPr>
        </p:nvGraphicFramePr>
        <p:xfrm>
          <a:off x="381000" y="1485900"/>
          <a:ext cx="5524500" cy="2656840"/>
        </p:xfrm>
        <a:graphic>
          <a:graphicData uri="http://schemas.openxmlformats.org/drawingml/2006/table">
            <a:tbl>
              <a:tblPr firstRow="1" bandRow="1">
                <a:tableStyleId>{5C22544A-7EE6-4342-B048-85BDC9FD1C3A}</a:tableStyleId>
              </a:tblPr>
              <a:tblGrid>
                <a:gridCol w="2762250">
                  <a:extLst>
                    <a:ext uri="{9D8B030D-6E8A-4147-A177-3AD203B41FA5}">
                      <a16:colId xmlns:a16="http://schemas.microsoft.com/office/drawing/2014/main" val="2632689786"/>
                    </a:ext>
                  </a:extLst>
                </a:gridCol>
                <a:gridCol w="2762250">
                  <a:extLst>
                    <a:ext uri="{9D8B030D-6E8A-4147-A177-3AD203B41FA5}">
                      <a16:colId xmlns:a16="http://schemas.microsoft.com/office/drawing/2014/main" val="1960498194"/>
                    </a:ext>
                  </a:extLst>
                </a:gridCol>
              </a:tblGrid>
              <a:tr h="370840">
                <a:tc>
                  <a:txBody>
                    <a:bodyPr/>
                    <a:lstStyle/>
                    <a:p>
                      <a:r>
                        <a:rPr lang="en-US" dirty="0"/>
                        <a:t>GOSM REFERENCES</a:t>
                      </a:r>
                    </a:p>
                  </a:txBody>
                  <a:tcPr/>
                </a:tc>
                <a:tc>
                  <a:txBody>
                    <a:bodyPr/>
                    <a:lstStyle/>
                    <a:p>
                      <a:r>
                        <a:rPr lang="en-US" dirty="0"/>
                        <a:t>IGOM REFERENCES</a:t>
                      </a:r>
                    </a:p>
                  </a:txBody>
                  <a:tcPr/>
                </a:tc>
                <a:extLst>
                  <a:ext uri="{0D108BD9-81ED-4DB2-BD59-A6C34878D82A}">
                    <a16:rowId xmlns:a16="http://schemas.microsoft.com/office/drawing/2014/main" val="2068596385"/>
                  </a:ext>
                </a:extLst>
              </a:tr>
              <a:tr h="370840">
                <a:tc>
                  <a:txBody>
                    <a:bodyPr/>
                    <a:lstStyle/>
                    <a:p>
                      <a:r>
                        <a:rPr lang="en-US" dirty="0"/>
                        <a:t>PAB 1.1.1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Passenger and Baggage (PAB)</a:t>
                      </a:r>
                    </a:p>
                  </a:txBody>
                  <a:tcPr/>
                </a:tc>
                <a:tc>
                  <a:txBody>
                    <a:bodyPr/>
                    <a:lstStyle/>
                    <a:p>
                      <a:r>
                        <a:rPr lang="en-US" dirty="0"/>
                        <a:t>1.1.3.1,1.1.4.1,1.1.4.2, 1.1.5</a:t>
                      </a:r>
                    </a:p>
                  </a:txBody>
                  <a:tcPr/>
                </a:tc>
                <a:extLst>
                  <a:ext uri="{0D108BD9-81ED-4DB2-BD59-A6C34878D82A}">
                    <a16:rowId xmlns:a16="http://schemas.microsoft.com/office/drawing/2014/main" val="4085417568"/>
                  </a:ext>
                </a:extLst>
              </a:tr>
              <a:tr h="370840">
                <a:tc>
                  <a:txBody>
                    <a:bodyPr/>
                    <a:lstStyle/>
                    <a:p>
                      <a:r>
                        <a:rPr lang="en-US" dirty="0"/>
                        <a:t>AGM 1.1.3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dk1"/>
                          </a:solidFill>
                          <a:latin typeface="+mn-lt"/>
                          <a:ea typeface="+mn-ea"/>
                          <a:cs typeface="+mn-cs"/>
                        </a:rPr>
                        <a:t>Aircraft Ground Movement (AGM)</a:t>
                      </a:r>
                    </a:p>
                  </a:txBody>
                  <a:tcPr/>
                </a:tc>
                <a:tc>
                  <a:txBody>
                    <a:bodyPr/>
                    <a:lstStyle/>
                    <a:p>
                      <a:r>
                        <a:rPr lang="en-US" dirty="0"/>
                        <a:t>3.1.2, 4.1.1, 4.1.3, 4.3, 4.2</a:t>
                      </a:r>
                    </a:p>
                  </a:txBody>
                  <a:tcPr/>
                </a:tc>
                <a:extLst>
                  <a:ext uri="{0D108BD9-81ED-4DB2-BD59-A6C34878D82A}">
                    <a16:rowId xmlns:a16="http://schemas.microsoft.com/office/drawing/2014/main" val="1022250849"/>
                  </a:ext>
                </a:extLst>
              </a:tr>
              <a:tr h="370840">
                <a:tc>
                  <a:txBody>
                    <a:bodyPr/>
                    <a:lstStyle/>
                    <a:p>
                      <a:r>
                        <a:rPr lang="en-US" dirty="0"/>
                        <a:t>HDL 1.1.1</a:t>
                      </a:r>
                    </a:p>
                    <a:p>
                      <a:r>
                        <a:rPr lang="en-US" sz="1200" dirty="0"/>
                        <a:t>Aircraft Handling and Loading (HDL)</a:t>
                      </a:r>
                    </a:p>
                  </a:txBody>
                  <a:tcPr/>
                </a:tc>
                <a:tc>
                  <a:txBody>
                    <a:bodyPr/>
                    <a:lstStyle/>
                    <a:p>
                      <a:r>
                        <a:rPr lang="en-US" dirty="0"/>
                        <a:t>4.4</a:t>
                      </a:r>
                    </a:p>
                  </a:txBody>
                  <a:tcPr/>
                </a:tc>
                <a:extLst>
                  <a:ext uri="{0D108BD9-81ED-4DB2-BD59-A6C34878D82A}">
                    <a16:rowId xmlns:a16="http://schemas.microsoft.com/office/drawing/2014/main" val="3451942022"/>
                  </a:ext>
                </a:extLst>
              </a:tr>
              <a:tr h="370840">
                <a:tc>
                  <a:txBody>
                    <a:bodyPr/>
                    <a:lstStyle/>
                    <a:p>
                      <a:r>
                        <a:rPr lang="en-US" dirty="0"/>
                        <a:t>LOD 1.1.1</a:t>
                      </a:r>
                    </a:p>
                    <a:p>
                      <a:r>
                        <a:rPr lang="en-US" sz="1200" dirty="0"/>
                        <a:t>Load Control (LOD)</a:t>
                      </a:r>
                    </a:p>
                  </a:txBody>
                  <a:tcPr/>
                </a:tc>
                <a:tc>
                  <a:txBody>
                    <a:bodyPr/>
                    <a:lstStyle/>
                    <a:p>
                      <a:r>
                        <a:rPr lang="en-US" dirty="0"/>
                        <a:t>5.4, 5.7</a:t>
                      </a:r>
                    </a:p>
                  </a:txBody>
                  <a:tcPr/>
                </a:tc>
                <a:extLst>
                  <a:ext uri="{0D108BD9-81ED-4DB2-BD59-A6C34878D82A}">
                    <a16:rowId xmlns:a16="http://schemas.microsoft.com/office/drawing/2014/main" val="291168601"/>
                  </a:ext>
                </a:extLst>
              </a:tr>
            </a:tbl>
          </a:graphicData>
        </a:graphic>
      </p:graphicFrame>
      <p:sp>
        <p:nvSpPr>
          <p:cNvPr id="23" name="TextBox 22">
            <a:extLst>
              <a:ext uri="{FF2B5EF4-FFF2-40B4-BE49-F238E27FC236}">
                <a16:creationId xmlns:a16="http://schemas.microsoft.com/office/drawing/2014/main" id="{EDAFC58E-E54B-1D7B-74DA-6E4DBB13B09D}"/>
              </a:ext>
            </a:extLst>
          </p:cNvPr>
          <p:cNvSpPr txBox="1"/>
          <p:nvPr/>
        </p:nvSpPr>
        <p:spPr>
          <a:xfrm>
            <a:off x="6095662" y="4229934"/>
            <a:ext cx="6109252" cy="1754326"/>
          </a:xfrm>
          <a:prstGeom prst="rect">
            <a:avLst/>
          </a:prstGeom>
          <a:noFill/>
        </p:spPr>
        <p:txBody>
          <a:bodyPr wrap="square">
            <a:spAutoFit/>
          </a:bodyPr>
          <a:lstStyle/>
          <a:p>
            <a:r>
              <a:rPr lang="en-US" dirty="0"/>
              <a:t>PAB 1.1.1 </a:t>
            </a:r>
            <a:r>
              <a:rPr lang="en-US" b="1" dirty="0"/>
              <a:t>(GOSM) </a:t>
            </a:r>
            <a:r>
              <a:rPr lang="en-US" dirty="0"/>
              <a:t>The provider shall have procedures to ensure a boarding pass is issued to each seated passenger during the check-in process. The boarding pass shall contain the name of the passenger as recorded in an official identity document or card and matching the name contained in the flight reservation</a:t>
            </a:r>
          </a:p>
        </p:txBody>
      </p:sp>
      <p:sp>
        <p:nvSpPr>
          <p:cNvPr id="27" name="TextBox 26">
            <a:extLst>
              <a:ext uri="{FF2B5EF4-FFF2-40B4-BE49-F238E27FC236}">
                <a16:creationId xmlns:a16="http://schemas.microsoft.com/office/drawing/2014/main" id="{708CAA46-578A-6A9A-96F8-DC76FE70B810}"/>
              </a:ext>
            </a:extLst>
          </p:cNvPr>
          <p:cNvSpPr txBox="1"/>
          <p:nvPr/>
        </p:nvSpPr>
        <p:spPr>
          <a:xfrm>
            <a:off x="177026" y="4186337"/>
            <a:ext cx="6109252" cy="2308324"/>
          </a:xfrm>
          <a:prstGeom prst="rect">
            <a:avLst/>
          </a:prstGeom>
          <a:noFill/>
        </p:spPr>
        <p:txBody>
          <a:bodyPr wrap="square">
            <a:spAutoFit/>
          </a:bodyPr>
          <a:lstStyle/>
          <a:p>
            <a:r>
              <a:rPr lang="en-US" dirty="0"/>
              <a:t>1.1.3.1 </a:t>
            </a:r>
            <a:r>
              <a:rPr lang="en-US" b="1" dirty="0"/>
              <a:t>(IGOM) </a:t>
            </a:r>
            <a:r>
              <a:rPr lang="en-US" dirty="0"/>
              <a:t>Passenger Check-in: Check-in is the complete sequence of steps that involves the acceptance of passengers and their baggage in a DCS or manual system, the labelling of the baggage and the issuance of one or more boarding passes. Boarding passes holding the accepted passenger’s name and additional unique identifying data must be issued to each passenger, either on paper or electronically.</a:t>
            </a:r>
          </a:p>
        </p:txBody>
      </p:sp>
    </p:spTree>
    <p:extLst>
      <p:ext uri="{BB962C8B-B14F-4D97-AF65-F5344CB8AC3E}">
        <p14:creationId xmlns:p14="http://schemas.microsoft.com/office/powerpoint/2010/main" val="7781544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barn(inVertical)">
                                      <p:cBhvr>
                                        <p:cTn id="11" dur="500"/>
                                        <p:tgtEl>
                                          <p:spTgt spid="27"/>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barn(inVertical)">
                                      <p:cBhvr>
                                        <p:cTn id="1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7" grpId="0"/>
    </p:bldLst>
  </p:timing>
</p:sld>
</file>

<file path=ppt/theme/theme1.xml><?xml version="1.0" encoding="utf-8"?>
<a:theme xmlns:a="http://schemas.openxmlformats.org/drawingml/2006/main" name="IATA_Master">
  <a:themeElements>
    <a:clrScheme name="IATA">
      <a:dk1>
        <a:sysClr val="windowText" lastClr="000000"/>
      </a:dk1>
      <a:lt1>
        <a:sysClr val="window" lastClr="FFFFFF"/>
      </a:lt1>
      <a:dk2>
        <a:srgbClr val="000000"/>
      </a:dk2>
      <a:lt2>
        <a:srgbClr val="E6E6E6"/>
      </a:lt2>
      <a:accent1>
        <a:srgbClr val="1E32FA"/>
      </a:accent1>
      <a:accent2>
        <a:srgbClr val="FAC832"/>
      </a:accent2>
      <a:accent3>
        <a:srgbClr val="F04632"/>
      </a:accent3>
      <a:accent4>
        <a:srgbClr val="289632"/>
      </a:accent4>
      <a:accent5>
        <a:srgbClr val="F046C8"/>
      </a:accent5>
      <a:accent6>
        <a:srgbClr val="5A14A0"/>
      </a:accent6>
      <a:hlink>
        <a:srgbClr val="1E32FA"/>
      </a:hlink>
      <a:folHlink>
        <a:srgbClr val="5A14A0"/>
      </a:folHlink>
    </a:clrScheme>
    <a:fontScheme name="IATA">
      <a:majorFont>
        <a:latin typeface="Aktiv Grotesk Medium"/>
        <a:ea typeface=""/>
        <a:cs typeface=""/>
      </a:majorFont>
      <a:minorFont>
        <a:latin typeface="Aktiv Grotes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_default.pptx  -  Read-Only" id="{3393D6F6-3DDF-4AD8-AF70-01B8C861C0E9}" vid="{9069597E-579C-472E-93EE-52701DC46031}"/>
    </a:ext>
  </a:extLst>
</a:theme>
</file>

<file path=ppt/theme/theme2.xml><?xml version="1.0" encoding="utf-8"?>
<a:theme xmlns:a="http://schemas.openxmlformats.org/drawingml/2006/main" name="4_00_Special_text_slides_[white]">
  <a:themeElements>
    <a:clrScheme name="IATA">
      <a:dk1>
        <a:srgbClr val="000000"/>
      </a:dk1>
      <a:lt1>
        <a:srgbClr val="FFFFFF"/>
      </a:lt1>
      <a:dk2>
        <a:srgbClr val="000000"/>
      </a:dk2>
      <a:lt2>
        <a:srgbClr val="E6E6E6"/>
      </a:lt2>
      <a:accent1>
        <a:srgbClr val="1E32FA"/>
      </a:accent1>
      <a:accent2>
        <a:srgbClr val="FAC832"/>
      </a:accent2>
      <a:accent3>
        <a:srgbClr val="F04632"/>
      </a:accent3>
      <a:accent4>
        <a:srgbClr val="289632"/>
      </a:accent4>
      <a:accent5>
        <a:srgbClr val="F046C8"/>
      </a:accent5>
      <a:accent6>
        <a:srgbClr val="5A14A0"/>
      </a:accent6>
      <a:hlink>
        <a:srgbClr val="1E32FA"/>
      </a:hlink>
      <a:folHlink>
        <a:srgbClr val="5A14A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oAutofit/>
      </a:bodyPr>
      <a:lstStyle>
        <a:defPPr algn="l">
          <a:defRPr dirty="0" smtClean="0"/>
        </a:defPPr>
      </a:lstStyle>
    </a:txDef>
  </a:objectDefaults>
  <a:extraClrSchemeLst/>
  <a:extLst>
    <a:ext uri="{05A4C25C-085E-4340-85A3-A5531E510DB2}">
      <thm15:themeFamily xmlns:thm15="http://schemas.microsoft.com/office/thememl/2012/main" name="Basic_Training_Template_4-3_v2 (002)-jwv2" id="{1B9EB5BC-5017-433A-9660-EC5ABEDFB7CD}" vid="{63AEC5CF-E05E-49AC-8803-1582DDE8A3EF}"/>
    </a:ext>
  </a:extLst>
</a:theme>
</file>

<file path=ppt/theme/theme3.xml><?xml version="1.0" encoding="utf-8"?>
<a:theme xmlns:a="http://schemas.openxmlformats.org/drawingml/2006/main" name="3_00_Basic_text_slides_[yellow]">
  <a:themeElements>
    <a:clrScheme name="IATA">
      <a:dk1>
        <a:srgbClr val="000000"/>
      </a:dk1>
      <a:lt1>
        <a:srgbClr val="FFFFFF"/>
      </a:lt1>
      <a:dk2>
        <a:srgbClr val="000000"/>
      </a:dk2>
      <a:lt2>
        <a:srgbClr val="E6E6E6"/>
      </a:lt2>
      <a:accent1>
        <a:srgbClr val="1E32FA"/>
      </a:accent1>
      <a:accent2>
        <a:srgbClr val="FAC832"/>
      </a:accent2>
      <a:accent3>
        <a:srgbClr val="F04632"/>
      </a:accent3>
      <a:accent4>
        <a:srgbClr val="289632"/>
      </a:accent4>
      <a:accent5>
        <a:srgbClr val="F046C8"/>
      </a:accent5>
      <a:accent6>
        <a:srgbClr val="5A14A0"/>
      </a:accent6>
      <a:hlink>
        <a:srgbClr val="1E32FA"/>
      </a:hlink>
      <a:folHlink>
        <a:srgbClr val="5A14A0"/>
      </a:folHlink>
    </a:clrScheme>
    <a:fontScheme name="Aktiv Grotesk">
      <a:majorFont>
        <a:latin typeface="Aktiv Grotesk Medium"/>
        <a:ea typeface=""/>
        <a:cs typeface=""/>
      </a:majorFont>
      <a:minorFont>
        <a:latin typeface="Aktiv Grotes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oAutofit/>
      </a:bodyPr>
      <a:lstStyle>
        <a:defPPr algn="l">
          <a:defRPr dirty="0" smtClean="0"/>
        </a:defPPr>
      </a:lstStyle>
    </a:txDef>
  </a:objectDefaults>
  <a:extraClrSchemeLst/>
  <a:extLst>
    <a:ext uri="{05A4C25C-085E-4340-85A3-A5531E510DB2}">
      <thm15:themeFamily xmlns:thm15="http://schemas.microsoft.com/office/thememl/2012/main" name="Basic_Training_Template_4-3_v2 (002)-jwv2" id="{1B9EB5BC-5017-433A-9660-EC5ABEDFB7CD}" vid="{E0FA38F3-EF02-48F8-A694-C6DB6BBED215}"/>
    </a:ext>
  </a:extLst>
</a:theme>
</file>

<file path=ppt/theme/theme4.xml><?xml version="1.0" encoding="utf-8"?>
<a:theme xmlns:a="http://schemas.openxmlformats.org/drawingml/2006/main" name="Office Theme">
  <a:themeElements>
    <a:clrScheme name="IATA">
      <a:dk1>
        <a:sysClr val="windowText" lastClr="000000"/>
      </a:dk1>
      <a:lt1>
        <a:sysClr val="window" lastClr="FFFFFF"/>
      </a:lt1>
      <a:dk2>
        <a:srgbClr val="000000"/>
      </a:dk2>
      <a:lt2>
        <a:srgbClr val="E6E6E6"/>
      </a:lt2>
      <a:accent1>
        <a:srgbClr val="1E32FA"/>
      </a:accent1>
      <a:accent2>
        <a:srgbClr val="FAC832"/>
      </a:accent2>
      <a:accent3>
        <a:srgbClr val="F04632"/>
      </a:accent3>
      <a:accent4>
        <a:srgbClr val="289632"/>
      </a:accent4>
      <a:accent5>
        <a:srgbClr val="F046C8"/>
      </a:accent5>
      <a:accent6>
        <a:srgbClr val="5A14A0"/>
      </a:accent6>
      <a:hlink>
        <a:srgbClr val="1E32FA"/>
      </a:hlink>
      <a:folHlink>
        <a:srgbClr val="5A14A0"/>
      </a:folHlink>
    </a:clrScheme>
    <a:fontScheme name="IATA Notes">
      <a:majorFont>
        <a:latin typeface="Aktiv Grotesk Medium"/>
        <a:ea typeface=""/>
        <a:cs typeface=""/>
      </a:majorFont>
      <a:minorFont>
        <a:latin typeface="Aktiv Grotes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IATA">
      <a:dk1>
        <a:sysClr val="windowText" lastClr="000000"/>
      </a:dk1>
      <a:lt1>
        <a:sysClr val="window" lastClr="FFFFFF"/>
      </a:lt1>
      <a:dk2>
        <a:srgbClr val="000000"/>
      </a:dk2>
      <a:lt2>
        <a:srgbClr val="E6E6E6"/>
      </a:lt2>
      <a:accent1>
        <a:srgbClr val="1E32FA"/>
      </a:accent1>
      <a:accent2>
        <a:srgbClr val="FAC832"/>
      </a:accent2>
      <a:accent3>
        <a:srgbClr val="F04632"/>
      </a:accent3>
      <a:accent4>
        <a:srgbClr val="289632"/>
      </a:accent4>
      <a:accent5>
        <a:srgbClr val="F046C8"/>
      </a:accent5>
      <a:accent6>
        <a:srgbClr val="5A14A0"/>
      </a:accent6>
      <a:hlink>
        <a:srgbClr val="1E32FA"/>
      </a:hlink>
      <a:folHlink>
        <a:srgbClr val="5A14A0"/>
      </a:folHlink>
    </a:clrScheme>
    <a:fontScheme name="IATA Handouts">
      <a:majorFont>
        <a:latin typeface="Aktiv Grotesk Medium"/>
        <a:ea typeface=""/>
        <a:cs typeface=""/>
      </a:majorFont>
      <a:minorFont>
        <a:latin typeface="Aktiv Grotes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EE5F97D26871E47BE3A7FA00D8A30DE" ma:contentTypeVersion="11" ma:contentTypeDescription="Create a new document." ma:contentTypeScope="" ma:versionID="b605456cb10dc4edd438311792faa343">
  <xsd:schema xmlns:xsd="http://www.w3.org/2001/XMLSchema" xmlns:xs="http://www.w3.org/2001/XMLSchema" xmlns:p="http://schemas.microsoft.com/office/2006/metadata/properties" xmlns:ns2="d34b4a68-8f6c-4b7b-bab8-82652dab70c4" xmlns:ns3="90dfacb2-9577-4553-ab1c-57c17e86fb20" targetNamespace="http://schemas.microsoft.com/office/2006/metadata/properties" ma:root="true" ma:fieldsID="b5e019ae7ae00883bef44cdbf279f8f0" ns2:_="" ns3:_="">
    <xsd:import namespace="d34b4a68-8f6c-4b7b-bab8-82652dab70c4"/>
    <xsd:import namespace="90dfacb2-9577-4553-ab1c-57c17e86fb2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34b4a68-8f6c-4b7b-bab8-82652dab70c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0dfacb2-9577-4553-ab1c-57c17e86fb20"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4D63C66-4CE5-4545-BBC2-1DD8B94610F9}">
  <ds:schemaRefs>
    <ds:schemaRef ds:uri="http://schemas.microsoft.com/sharepoint/v3/contenttype/forms"/>
  </ds:schemaRefs>
</ds:datastoreItem>
</file>

<file path=customXml/itemProps2.xml><?xml version="1.0" encoding="utf-8"?>
<ds:datastoreItem xmlns:ds="http://schemas.openxmlformats.org/officeDocument/2006/customXml" ds:itemID="{416F1DF1-9924-45DA-BB51-018AF64DF9BC}">
  <ds:schemaRefs>
    <ds:schemaRef ds:uri="d34b4a68-8f6c-4b7b-bab8-82652dab70c4"/>
    <ds:schemaRef ds:uri="http://schemas.microsoft.com/office/2006/documentManagement/types"/>
    <ds:schemaRef ds:uri="http://purl.org/dc/terms/"/>
    <ds:schemaRef ds:uri="http://schemas.openxmlformats.org/package/2006/metadata/core-properties"/>
    <ds:schemaRef ds:uri="http://purl.org/dc/dcmitype/"/>
    <ds:schemaRef ds:uri="90dfacb2-9577-4553-ab1c-57c17e86fb20"/>
    <ds:schemaRef ds:uri="http://purl.org/dc/elements/1.1/"/>
    <ds:schemaRef ds:uri="http://schemas.microsoft.com/office/2006/metadata/properties"/>
    <ds:schemaRef ds:uri="http://schemas.microsoft.com/office/infopath/2007/PartnerControls"/>
    <ds:schemaRef ds:uri="http://www.w3.org/XML/1998/namespace"/>
  </ds:schemaRefs>
</ds:datastoreItem>
</file>

<file path=customXml/itemProps3.xml><?xml version="1.0" encoding="utf-8"?>
<ds:datastoreItem xmlns:ds="http://schemas.openxmlformats.org/officeDocument/2006/customXml" ds:itemID="{A0EF13BB-926A-4365-AE1E-F1D9CD7E26C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34b4a68-8f6c-4b7b-bab8-82652dab70c4"/>
    <ds:schemaRef ds:uri="90dfacb2-9577-4553-ab1c-57c17e86fb2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44ae014c-8170-484b-8a8e-3a6b842e2604}" enabled="1" method="Standard" siteId="{ad221784-72a8-4263-ac86-0ccc6b152cd8}" removed="0"/>
</clbl:labelList>
</file>

<file path=docProps/app.xml><?xml version="1.0" encoding="utf-8"?>
<Properties xmlns="http://schemas.openxmlformats.org/officeDocument/2006/extended-properties" xmlns:vt="http://schemas.openxmlformats.org/officeDocument/2006/docPropsVTypes">
  <Template>blank</Template>
  <TotalTime>1818</TotalTime>
  <Words>3132</Words>
  <Application>Microsoft Office PowerPoint</Application>
  <PresentationFormat>Widescreen</PresentationFormat>
  <Paragraphs>280</Paragraphs>
  <Slides>15</Slides>
  <Notes>12</Notes>
  <HiddenSlides>0</HiddenSlides>
  <MMClips>0</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15</vt:i4>
      </vt:variant>
    </vt:vector>
  </HeadingPairs>
  <TitlesOfParts>
    <vt:vector size="22" baseType="lpstr">
      <vt:lpstr>Aktiv Grotesk</vt:lpstr>
      <vt:lpstr>Arial</vt:lpstr>
      <vt:lpstr>Calibri</vt:lpstr>
      <vt:lpstr>Aktiv Grotesk Medium</vt:lpstr>
      <vt:lpstr>IATA_Master</vt:lpstr>
      <vt:lpstr>4_00_Special_text_slides_[white]</vt:lpstr>
      <vt:lpstr>3_00_Basic_text_slides_[yellow]</vt:lpstr>
      <vt:lpstr>Topic: Safety oversight and audit activities cooperation – Ground Operations Standards and ICAO provisions    </vt:lpstr>
      <vt:lpstr>Table of Content</vt:lpstr>
      <vt:lpstr>Introduction</vt:lpstr>
      <vt:lpstr>Ground Handling Incidents Linked to Non-Compliance</vt:lpstr>
      <vt:lpstr>ICAO Doc 10121 &amp; AHM Ed.46 Overview Correlation Tables </vt:lpstr>
      <vt:lpstr>ICAO Doc 10121 &amp; IGOM Ed.14 Overview Correlation Tables</vt:lpstr>
      <vt:lpstr>ICAO Doc10121 &amp; GOSM Ed.10 Rev1 Overview Correlation Tables</vt:lpstr>
      <vt:lpstr>GOSM Ed.10 Rev1 &amp; AHM Ed.46 Overview Correlation Tables</vt:lpstr>
      <vt:lpstr>GOSM Ed.10 Rev1 &amp; IGOM Ed.14 Overview Correlation Tables</vt:lpstr>
      <vt:lpstr>Implications for Ground Handling Service Providers</vt:lpstr>
      <vt:lpstr>Summary of Standards Alignment</vt:lpstr>
      <vt:lpstr>Conclusion and Next Steps</vt:lpstr>
      <vt:lpstr>What is needed</vt:lpstr>
      <vt:lpstr>Questions? </vt:lpstr>
      <vt:lpstr>Thank you</vt:lpstr>
    </vt:vector>
  </TitlesOfParts>
  <Company>IATA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IATA PowerPoint Master Theme</dc:subject>
  <dc:creator>Martin Isuster</dc:creator>
  <cp:lastModifiedBy>Jighi-nse Floyd Abang</cp:lastModifiedBy>
  <cp:revision>9</cp:revision>
  <dcterms:created xsi:type="dcterms:W3CDTF">2021-11-10T19:05:31Z</dcterms:created>
  <dcterms:modified xsi:type="dcterms:W3CDTF">2025-11-12T23:45:59Z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 Version">
    <vt:lpwstr>1.0.0</vt:lpwstr>
  </property>
  <property fmtid="{D5CDD505-2E9C-101B-9397-08002B2CF9AE}" pid="3" name="TemplafyTimeStamp">
    <vt:lpwstr>2019-06-27T04:47:42.2676291Z</vt:lpwstr>
  </property>
  <property fmtid="{D5CDD505-2E9C-101B-9397-08002B2CF9AE}" pid="4" name="ContentTypeId">
    <vt:lpwstr>0x0101004EE5F97D26871E47BE3A7FA00D8A30DE</vt:lpwstr>
  </property>
  <property fmtid="{D5CDD505-2E9C-101B-9397-08002B2CF9AE}" pid="5" name="ClassificationContentMarkingHeaderLocations">
    <vt:lpwstr>IATA_Master:8\4_00_Special_text_slides_[white]:3\3_00_Basic_text_slides_[yellow]:4</vt:lpwstr>
  </property>
  <property fmtid="{D5CDD505-2E9C-101B-9397-08002B2CF9AE}" pid="6" name="ClassificationContentMarkingHeaderText">
    <vt:lpwstr>Unrestricted</vt:lpwstr>
  </property>
</Properties>
</file>